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sldIdLst>
    <p:sldId id="256" r:id="rId5"/>
    <p:sldId id="260" r:id="rId6"/>
    <p:sldId id="258" r:id="rId7"/>
    <p:sldId id="262" r:id="rId8"/>
    <p:sldId id="257" r:id="rId9"/>
    <p:sldId id="263" r:id="rId10"/>
    <p:sldId id="261" r:id="rId11"/>
    <p:sldId id="259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A4658F2-9B2B-448F-A870-797135849C99}" v="43" dt="2021-12-12T16:19:55.74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enkata S Sripada" userId="S::vssripad@syr.edu::9f5a0036-4809-4c42-9fb7-4af5379b4b0a" providerId="AD" clId="Web-{46F0877B-5560-4210-851B-03551B4B981E}"/>
    <pc:docChg chg="modSld">
      <pc:chgData name="Venkata S Sripada" userId="S::vssripad@syr.edu::9f5a0036-4809-4c42-9fb7-4af5379b4b0a" providerId="AD" clId="Web-{46F0877B-5560-4210-851B-03551B4B981E}" dt="2021-11-14T15:29:40.410" v="42" actId="1076"/>
      <pc:docMkLst>
        <pc:docMk/>
      </pc:docMkLst>
      <pc:sldChg chg="modSp">
        <pc:chgData name="Venkata S Sripada" userId="S::vssripad@syr.edu::9f5a0036-4809-4c42-9fb7-4af5379b4b0a" providerId="AD" clId="Web-{46F0877B-5560-4210-851B-03551B4B981E}" dt="2021-11-14T15:29:40.410" v="42" actId="1076"/>
        <pc:sldMkLst>
          <pc:docMk/>
          <pc:sldMk cId="2458852282" sldId="256"/>
        </pc:sldMkLst>
        <pc:spChg chg="mod">
          <ac:chgData name="Venkata S Sripada" userId="S::vssripad@syr.edu::9f5a0036-4809-4c42-9fb7-4af5379b4b0a" providerId="AD" clId="Web-{46F0877B-5560-4210-851B-03551B4B981E}" dt="2021-11-14T15:29:40.410" v="42" actId="1076"/>
          <ac:spMkLst>
            <pc:docMk/>
            <pc:sldMk cId="2458852282" sldId="256"/>
            <ac:spMk id="4" creationId="{E7642C3E-ACDA-47F1-B1D1-B567B8B4C96F}"/>
          </ac:spMkLst>
        </pc:spChg>
      </pc:sldChg>
    </pc:docChg>
  </pc:docChgLst>
  <pc:docChgLst>
    <pc:chgData name="Venkata S Sripada" userId="S::vssripad@syr.edu::9f5a0036-4809-4c42-9fb7-4af5379b4b0a" providerId="AD" clId="Web-{E84D41D7-FEAB-4C36-A1FE-E3AED0BCDA29}"/>
    <pc:docChg chg="modSld">
      <pc:chgData name="Venkata S Sripada" userId="S::vssripad@syr.edu::9f5a0036-4809-4c42-9fb7-4af5379b4b0a" providerId="AD" clId="Web-{E84D41D7-FEAB-4C36-A1FE-E3AED0BCDA29}" dt="2021-11-14T15:24:34.050" v="8" actId="20577"/>
      <pc:docMkLst>
        <pc:docMk/>
      </pc:docMkLst>
      <pc:sldChg chg="addSp modSp">
        <pc:chgData name="Venkata S Sripada" userId="S::vssripad@syr.edu::9f5a0036-4809-4c42-9fb7-4af5379b4b0a" providerId="AD" clId="Web-{E84D41D7-FEAB-4C36-A1FE-E3AED0BCDA29}" dt="2021-11-14T15:24:34.050" v="8" actId="20577"/>
        <pc:sldMkLst>
          <pc:docMk/>
          <pc:sldMk cId="2458852282" sldId="256"/>
        </pc:sldMkLst>
        <pc:spChg chg="add mod">
          <ac:chgData name="Venkata S Sripada" userId="S::vssripad@syr.edu::9f5a0036-4809-4c42-9fb7-4af5379b4b0a" providerId="AD" clId="Web-{E84D41D7-FEAB-4C36-A1FE-E3AED0BCDA29}" dt="2021-11-14T15:24:34.050" v="8" actId="20577"/>
          <ac:spMkLst>
            <pc:docMk/>
            <pc:sldMk cId="2458852282" sldId="256"/>
            <ac:spMk id="4" creationId="{E7642C3E-ACDA-47F1-B1D1-B567B8B4C96F}"/>
          </ac:spMkLst>
        </pc:spChg>
      </pc:sldChg>
    </pc:docChg>
  </pc:docChgLst>
  <pc:docChgLst>
    <pc:chgData name="Venkata S Sripada" userId="S::vssripad@syr.edu::9f5a0036-4809-4c42-9fb7-4af5379b4b0a" providerId="AD" clId="Web-{CDD72AB2-5E25-439B-9C00-3FB95BDCF1AF}"/>
    <pc:docChg chg="modSld">
      <pc:chgData name="Venkata S Sripada" userId="S::vssripad@syr.edu::9f5a0036-4809-4c42-9fb7-4af5379b4b0a" providerId="AD" clId="Web-{CDD72AB2-5E25-439B-9C00-3FB95BDCF1AF}" dt="2021-11-14T16:17:48.834" v="49" actId="20577"/>
      <pc:docMkLst>
        <pc:docMk/>
      </pc:docMkLst>
      <pc:sldChg chg="addSp modSp">
        <pc:chgData name="Venkata S Sripada" userId="S::vssripad@syr.edu::9f5a0036-4809-4c42-9fb7-4af5379b4b0a" providerId="AD" clId="Web-{CDD72AB2-5E25-439B-9C00-3FB95BDCF1AF}" dt="2021-11-14T16:16:29.564" v="35"/>
        <pc:sldMkLst>
          <pc:docMk/>
          <pc:sldMk cId="2458852282" sldId="256"/>
        </pc:sldMkLst>
        <pc:spChg chg="mod">
          <ac:chgData name="Venkata S Sripada" userId="S::vssripad@syr.edu::9f5a0036-4809-4c42-9fb7-4af5379b4b0a" providerId="AD" clId="Web-{CDD72AB2-5E25-439B-9C00-3FB95BDCF1AF}" dt="2021-11-14T16:16:29.564" v="35"/>
          <ac:spMkLst>
            <pc:docMk/>
            <pc:sldMk cId="2458852282" sldId="256"/>
            <ac:spMk id="4" creationId="{E7642C3E-ACDA-47F1-B1D1-B567B8B4C96F}"/>
          </ac:spMkLst>
        </pc:spChg>
        <pc:spChg chg="add mod">
          <ac:chgData name="Venkata S Sripada" userId="S::vssripad@syr.edu::9f5a0036-4809-4c42-9fb7-4af5379b4b0a" providerId="AD" clId="Web-{CDD72AB2-5E25-439B-9C00-3FB95BDCF1AF}" dt="2021-11-14T16:16:19.579" v="33"/>
          <ac:spMkLst>
            <pc:docMk/>
            <pc:sldMk cId="2458852282" sldId="256"/>
            <ac:spMk id="6" creationId="{175DD301-C372-4090-A540-C8A62BD02122}"/>
          </ac:spMkLst>
        </pc:spChg>
        <pc:spChg chg="add mod">
          <ac:chgData name="Venkata S Sripada" userId="S::vssripad@syr.edu::9f5a0036-4809-4c42-9fb7-4af5379b4b0a" providerId="AD" clId="Web-{CDD72AB2-5E25-439B-9C00-3FB95BDCF1AF}" dt="2021-11-14T16:16:25.079" v="34"/>
          <ac:spMkLst>
            <pc:docMk/>
            <pc:sldMk cId="2458852282" sldId="256"/>
            <ac:spMk id="7" creationId="{6A3326B1-CAD6-4EFD-B4A8-78D5D2DF493C}"/>
          </ac:spMkLst>
        </pc:spChg>
      </pc:sldChg>
      <pc:sldChg chg="addSp modSp">
        <pc:chgData name="Venkata S Sripada" userId="S::vssripad@syr.edu::9f5a0036-4809-4c42-9fb7-4af5379b4b0a" providerId="AD" clId="Web-{CDD72AB2-5E25-439B-9C00-3FB95BDCF1AF}" dt="2021-11-14T16:17:48.834" v="49" actId="20577"/>
        <pc:sldMkLst>
          <pc:docMk/>
          <pc:sldMk cId="744904215" sldId="261"/>
        </pc:sldMkLst>
        <pc:spChg chg="add mod">
          <ac:chgData name="Venkata S Sripada" userId="S::vssripad@syr.edu::9f5a0036-4809-4c42-9fb7-4af5379b4b0a" providerId="AD" clId="Web-{CDD72AB2-5E25-439B-9C00-3FB95BDCF1AF}" dt="2021-11-14T16:17:11.550" v="39" actId="1076"/>
          <ac:spMkLst>
            <pc:docMk/>
            <pc:sldMk cId="744904215" sldId="261"/>
            <ac:spMk id="3" creationId="{74C6DAD6-C072-4AEF-AC40-69BC7998CB56}"/>
          </ac:spMkLst>
        </pc:spChg>
        <pc:spChg chg="mod">
          <ac:chgData name="Venkata S Sripada" userId="S::vssripad@syr.edu::9f5a0036-4809-4c42-9fb7-4af5379b4b0a" providerId="AD" clId="Web-{CDD72AB2-5E25-439B-9C00-3FB95BDCF1AF}" dt="2021-11-14T16:17:48.834" v="49" actId="20577"/>
          <ac:spMkLst>
            <pc:docMk/>
            <pc:sldMk cId="744904215" sldId="261"/>
            <ac:spMk id="8" creationId="{D1326CC0-9E92-4A70-A6E1-8FC1BAD9BA9C}"/>
          </ac:spMkLst>
        </pc:spChg>
        <pc:picChg chg="mod">
          <ac:chgData name="Venkata S Sripada" userId="S::vssripad@syr.edu::9f5a0036-4809-4c42-9fb7-4af5379b4b0a" providerId="AD" clId="Web-{CDD72AB2-5E25-439B-9C00-3FB95BDCF1AF}" dt="2021-11-14T16:17:20.207" v="40" actId="14100"/>
          <ac:picMkLst>
            <pc:docMk/>
            <pc:sldMk cId="744904215" sldId="261"/>
            <ac:picMk id="5" creationId="{007BEBF1-4385-49CC-BE58-AAFBA3586DB5}"/>
          </ac:picMkLst>
        </pc:picChg>
      </pc:sldChg>
    </pc:docChg>
  </pc:docChgLst>
  <pc:docChgLst>
    <pc:chgData name="Venkata S Sripada" userId="S::vssripad@syr.edu::9f5a0036-4809-4c42-9fb7-4af5379b4b0a" providerId="AD" clId="Web-{AF6737D5-5C80-41F4-8763-020CFF84F9FA}"/>
    <pc:docChg chg="modSld">
      <pc:chgData name="Venkata S Sripada" userId="S::vssripad@syr.edu::9f5a0036-4809-4c42-9fb7-4af5379b4b0a" providerId="AD" clId="Web-{AF6737D5-5C80-41F4-8763-020CFF84F9FA}" dt="2021-12-09T23:36:21.032" v="0" actId="1076"/>
      <pc:docMkLst>
        <pc:docMk/>
      </pc:docMkLst>
      <pc:sldChg chg="modSp">
        <pc:chgData name="Venkata S Sripada" userId="S::vssripad@syr.edu::9f5a0036-4809-4c42-9fb7-4af5379b4b0a" providerId="AD" clId="Web-{AF6737D5-5C80-41F4-8763-020CFF84F9FA}" dt="2021-12-09T23:36:21.032" v="0" actId="1076"/>
        <pc:sldMkLst>
          <pc:docMk/>
          <pc:sldMk cId="2258525869" sldId="257"/>
        </pc:sldMkLst>
        <pc:spChg chg="mod">
          <ac:chgData name="Venkata S Sripada" userId="S::vssripad@syr.edu::9f5a0036-4809-4c42-9fb7-4af5379b4b0a" providerId="AD" clId="Web-{AF6737D5-5C80-41F4-8763-020CFF84F9FA}" dt="2021-12-09T23:36:21.032" v="0" actId="1076"/>
          <ac:spMkLst>
            <pc:docMk/>
            <pc:sldMk cId="2258525869" sldId="257"/>
            <ac:spMk id="8" creationId="{82E84ADE-A7DC-EF40-879E-37809C530894}"/>
          </ac:spMkLst>
        </pc:spChg>
      </pc:sldChg>
    </pc:docChg>
  </pc:docChgLst>
  <pc:docChgLst>
    <pc:chgData name="Venkata S Sripada" userId="S::vssripad@syr.edu::9f5a0036-4809-4c42-9fb7-4af5379b4b0a" providerId="AD" clId="Web-{538C9581-D354-4021-8194-2B47BB3FA460}"/>
    <pc:docChg chg="addSld delSld modSld">
      <pc:chgData name="Venkata S Sripada" userId="S::vssripad@syr.edu::9f5a0036-4809-4c42-9fb7-4af5379b4b0a" providerId="AD" clId="Web-{538C9581-D354-4021-8194-2B47BB3FA460}" dt="2021-12-10T00:49:49.947" v="856" actId="20577"/>
      <pc:docMkLst>
        <pc:docMk/>
      </pc:docMkLst>
      <pc:sldChg chg="addSp delSp modSp">
        <pc:chgData name="Venkata S Sripada" userId="S::vssripad@syr.edu::9f5a0036-4809-4c42-9fb7-4af5379b4b0a" providerId="AD" clId="Web-{538C9581-D354-4021-8194-2B47BB3FA460}" dt="2021-12-10T00:49:49.947" v="856" actId="20577"/>
        <pc:sldMkLst>
          <pc:docMk/>
          <pc:sldMk cId="2258525869" sldId="257"/>
        </pc:sldMkLst>
        <pc:spChg chg="mod">
          <ac:chgData name="Venkata S Sripada" userId="S::vssripad@syr.edu::9f5a0036-4809-4c42-9fb7-4af5379b4b0a" providerId="AD" clId="Web-{538C9581-D354-4021-8194-2B47BB3FA460}" dt="2021-12-10T00:31:47.611" v="493" actId="1076"/>
          <ac:spMkLst>
            <pc:docMk/>
            <pc:sldMk cId="2258525869" sldId="257"/>
            <ac:spMk id="2" creationId="{4D964BC6-FBAB-7D4D-A65E-29681DC2AFD9}"/>
          </ac:spMkLst>
        </pc:spChg>
        <pc:spChg chg="add del mod">
          <ac:chgData name="Venkata S Sripada" userId="S::vssripad@syr.edu::9f5a0036-4809-4c42-9fb7-4af5379b4b0a" providerId="AD" clId="Web-{538C9581-D354-4021-8194-2B47BB3FA460}" dt="2021-12-09T23:45:44.602" v="44"/>
          <ac:spMkLst>
            <pc:docMk/>
            <pc:sldMk cId="2258525869" sldId="257"/>
            <ac:spMk id="3" creationId="{0EE276C6-FEF1-4BA2-93AC-80F2E4F8CD88}"/>
          </ac:spMkLst>
        </pc:spChg>
        <pc:spChg chg="add del mod">
          <ac:chgData name="Venkata S Sripada" userId="S::vssripad@syr.edu::9f5a0036-4809-4c42-9fb7-4af5379b4b0a" providerId="AD" clId="Web-{538C9581-D354-4021-8194-2B47BB3FA460}" dt="2021-12-09T23:46:47.638" v="54"/>
          <ac:spMkLst>
            <pc:docMk/>
            <pc:sldMk cId="2258525869" sldId="257"/>
            <ac:spMk id="4" creationId="{8FFA4EA9-2577-45D8-91B1-B3BF3AE32922}"/>
          </ac:spMkLst>
        </pc:spChg>
        <pc:spChg chg="add mod">
          <ac:chgData name="Venkata S Sripada" userId="S::vssripad@syr.edu::9f5a0036-4809-4c42-9fb7-4af5379b4b0a" providerId="AD" clId="Web-{538C9581-D354-4021-8194-2B47BB3FA460}" dt="2021-12-10T00:40:27.239" v="650" actId="1076"/>
          <ac:spMkLst>
            <pc:docMk/>
            <pc:sldMk cId="2258525869" sldId="257"/>
            <ac:spMk id="6" creationId="{8D4FE4B9-8D2C-4BF5-880C-7B594357F7FE}"/>
          </ac:spMkLst>
        </pc:spChg>
        <pc:spChg chg="add del">
          <ac:chgData name="Venkata S Sripada" userId="S::vssripad@syr.edu::9f5a0036-4809-4c42-9fb7-4af5379b4b0a" providerId="AD" clId="Web-{538C9581-D354-4021-8194-2B47BB3FA460}" dt="2021-12-10T00:06:49.216" v="292"/>
          <ac:spMkLst>
            <pc:docMk/>
            <pc:sldMk cId="2258525869" sldId="257"/>
            <ac:spMk id="7" creationId="{A8F4F43A-281D-4953-827E-7A045D291D92}"/>
          </ac:spMkLst>
        </pc:spChg>
        <pc:spChg chg="mod">
          <ac:chgData name="Venkata S Sripada" userId="S::vssripad@syr.edu::9f5a0036-4809-4c42-9fb7-4af5379b4b0a" providerId="AD" clId="Web-{538C9581-D354-4021-8194-2B47BB3FA460}" dt="2021-12-10T00:40:27.192" v="646" actId="1076"/>
          <ac:spMkLst>
            <pc:docMk/>
            <pc:sldMk cId="2258525869" sldId="257"/>
            <ac:spMk id="8" creationId="{82E84ADE-A7DC-EF40-879E-37809C530894}"/>
          </ac:spMkLst>
        </pc:spChg>
        <pc:spChg chg="del">
          <ac:chgData name="Venkata S Sripada" userId="S::vssripad@syr.edu::9f5a0036-4809-4c42-9fb7-4af5379b4b0a" providerId="AD" clId="Web-{538C9581-D354-4021-8194-2B47BB3FA460}" dt="2021-12-09T23:42:38.465" v="38"/>
          <ac:spMkLst>
            <pc:docMk/>
            <pc:sldMk cId="2258525869" sldId="257"/>
            <ac:spMk id="9" creationId="{D22D9FCE-E167-D847-A4B6-63D20E707DEB}"/>
          </ac:spMkLst>
        </pc:spChg>
        <pc:spChg chg="del">
          <ac:chgData name="Venkata S Sripada" userId="S::vssripad@syr.edu::9f5a0036-4809-4c42-9fb7-4af5379b4b0a" providerId="AD" clId="Web-{538C9581-D354-4021-8194-2B47BB3FA460}" dt="2021-12-09T23:42:38.465" v="37"/>
          <ac:spMkLst>
            <pc:docMk/>
            <pc:sldMk cId="2258525869" sldId="257"/>
            <ac:spMk id="10" creationId="{382E36E0-7700-BF44-833C-979E1C12E5BD}"/>
          </ac:spMkLst>
        </pc:spChg>
        <pc:spChg chg="del">
          <ac:chgData name="Venkata S Sripada" userId="S::vssripad@syr.edu::9f5a0036-4809-4c42-9fb7-4af5379b4b0a" providerId="AD" clId="Web-{538C9581-D354-4021-8194-2B47BB3FA460}" dt="2021-12-09T23:42:38.465" v="36"/>
          <ac:spMkLst>
            <pc:docMk/>
            <pc:sldMk cId="2258525869" sldId="257"/>
            <ac:spMk id="11" creationId="{F336371F-A834-8C42-9C0A-F77768BAF347}"/>
          </ac:spMkLst>
        </pc:spChg>
        <pc:spChg chg="del">
          <ac:chgData name="Venkata S Sripada" userId="S::vssripad@syr.edu::9f5a0036-4809-4c42-9fb7-4af5379b4b0a" providerId="AD" clId="Web-{538C9581-D354-4021-8194-2B47BB3FA460}" dt="2021-12-09T23:42:38.465" v="35"/>
          <ac:spMkLst>
            <pc:docMk/>
            <pc:sldMk cId="2258525869" sldId="257"/>
            <ac:spMk id="12" creationId="{018BA14C-B532-904D-8F9F-FEFD883C8384}"/>
          </ac:spMkLst>
        </pc:spChg>
        <pc:spChg chg="del">
          <ac:chgData name="Venkata S Sripada" userId="S::vssripad@syr.edu::9f5a0036-4809-4c42-9fb7-4af5379b4b0a" providerId="AD" clId="Web-{538C9581-D354-4021-8194-2B47BB3FA460}" dt="2021-12-09T23:42:38.465" v="34"/>
          <ac:spMkLst>
            <pc:docMk/>
            <pc:sldMk cId="2258525869" sldId="257"/>
            <ac:spMk id="13" creationId="{FBA2EFD2-A7C4-9D40-A33D-263885F6E80B}"/>
          </ac:spMkLst>
        </pc:spChg>
        <pc:spChg chg="add mod">
          <ac:chgData name="Venkata S Sripada" userId="S::vssripad@syr.edu::9f5a0036-4809-4c42-9fb7-4af5379b4b0a" providerId="AD" clId="Web-{538C9581-D354-4021-8194-2B47BB3FA460}" dt="2021-12-10T00:40:27.348" v="656" actId="1076"/>
          <ac:spMkLst>
            <pc:docMk/>
            <pc:sldMk cId="2258525869" sldId="257"/>
            <ac:spMk id="23" creationId="{156143C9-2D3B-4A91-8871-83F5063C8406}"/>
          </ac:spMkLst>
        </pc:spChg>
        <pc:spChg chg="mod">
          <ac:chgData name="Venkata S Sripada" userId="S::vssripad@syr.edu::9f5a0036-4809-4c42-9fb7-4af5379b4b0a" providerId="AD" clId="Web-{538C9581-D354-4021-8194-2B47BB3FA460}" dt="2021-12-10T00:44:04.941" v="802"/>
          <ac:spMkLst>
            <pc:docMk/>
            <pc:sldMk cId="2258525869" sldId="257"/>
            <ac:spMk id="27" creationId="{E70C2AC1-E6A4-D342-99B4-2F2D8ECC73A2}"/>
          </ac:spMkLst>
        </pc:spChg>
        <pc:spChg chg="mod">
          <ac:chgData name="Venkata S Sripada" userId="S::vssripad@syr.edu::9f5a0036-4809-4c42-9fb7-4af5379b4b0a" providerId="AD" clId="Web-{538C9581-D354-4021-8194-2B47BB3FA460}" dt="2021-12-10T00:44:38.958" v="805" actId="1076"/>
          <ac:spMkLst>
            <pc:docMk/>
            <pc:sldMk cId="2258525869" sldId="257"/>
            <ac:spMk id="28" creationId="{99E4A660-6351-6E48-B3BE-653F8B5AB5A2}"/>
          </ac:spMkLst>
        </pc:spChg>
        <pc:spChg chg="add del">
          <ac:chgData name="Venkata S Sripada" userId="S::vssripad@syr.edu::9f5a0036-4809-4c42-9fb7-4af5379b4b0a" providerId="AD" clId="Web-{538C9581-D354-4021-8194-2B47BB3FA460}" dt="2021-12-10T00:08:30.223" v="305"/>
          <ac:spMkLst>
            <pc:docMk/>
            <pc:sldMk cId="2258525869" sldId="257"/>
            <ac:spMk id="30" creationId="{BD1366C6-86E7-524D-8B7E-8972CD31A5D1}"/>
          </ac:spMkLst>
        </pc:spChg>
        <pc:spChg chg="del mod">
          <ac:chgData name="Venkata S Sripada" userId="S::vssripad@syr.edu::9f5a0036-4809-4c42-9fb7-4af5379b4b0a" providerId="AD" clId="Web-{538C9581-D354-4021-8194-2B47BB3FA460}" dt="2021-12-10T00:08:19.128" v="303"/>
          <ac:spMkLst>
            <pc:docMk/>
            <pc:sldMk cId="2258525869" sldId="257"/>
            <ac:spMk id="31" creationId="{C47D22F7-B5BB-CD41-ACCD-BB95CD664ACD}"/>
          </ac:spMkLst>
        </pc:spChg>
        <pc:spChg chg="del">
          <ac:chgData name="Venkata S Sripada" userId="S::vssripad@syr.edu::9f5a0036-4809-4c42-9fb7-4af5379b4b0a" providerId="AD" clId="Web-{538C9581-D354-4021-8194-2B47BB3FA460}" dt="2021-12-09T23:41:33.914" v="18"/>
          <ac:spMkLst>
            <pc:docMk/>
            <pc:sldMk cId="2258525869" sldId="257"/>
            <ac:spMk id="32" creationId="{CAF1A8EA-02B0-7547-BEA8-4FBE710527E2}"/>
          </ac:spMkLst>
        </pc:spChg>
        <pc:spChg chg="del mod">
          <ac:chgData name="Venkata S Sripada" userId="S::vssripad@syr.edu::9f5a0036-4809-4c42-9fb7-4af5379b4b0a" providerId="AD" clId="Web-{538C9581-D354-4021-8194-2B47BB3FA460}" dt="2021-12-10T00:08:45.380" v="310"/>
          <ac:spMkLst>
            <pc:docMk/>
            <pc:sldMk cId="2258525869" sldId="257"/>
            <ac:spMk id="33" creationId="{7B24AA54-4AF4-9042-B033-44BFD0432308}"/>
          </ac:spMkLst>
        </pc:spChg>
        <pc:spChg chg="del mod">
          <ac:chgData name="Venkata S Sripada" userId="S::vssripad@syr.edu::9f5a0036-4809-4c42-9fb7-4af5379b4b0a" providerId="AD" clId="Web-{538C9581-D354-4021-8194-2B47BB3FA460}" dt="2021-12-09T23:41:26.835" v="15"/>
          <ac:spMkLst>
            <pc:docMk/>
            <pc:sldMk cId="2258525869" sldId="257"/>
            <ac:spMk id="35" creationId="{14D3E7F8-7275-489A-A7C8-F60E9D8A1529}"/>
          </ac:spMkLst>
        </pc:spChg>
        <pc:spChg chg="del">
          <ac:chgData name="Venkata S Sripada" userId="S::vssripad@syr.edu::9f5a0036-4809-4c42-9fb7-4af5379b4b0a" providerId="AD" clId="Web-{538C9581-D354-4021-8194-2B47BB3FA460}" dt="2021-12-09T23:41:31.789" v="17"/>
          <ac:spMkLst>
            <pc:docMk/>
            <pc:sldMk cId="2258525869" sldId="257"/>
            <ac:spMk id="37" creationId="{51E51493-54D2-48D2-B6AF-FEE5F6B65CA7}"/>
          </ac:spMkLst>
        </pc:spChg>
        <pc:spChg chg="add mod">
          <ac:chgData name="Venkata S Sripada" userId="S::vssripad@syr.edu::9f5a0036-4809-4c42-9fb7-4af5379b4b0a" providerId="AD" clId="Web-{538C9581-D354-4021-8194-2B47BB3FA460}" dt="2021-12-10T00:40:27.473" v="664" actId="1076"/>
          <ac:spMkLst>
            <pc:docMk/>
            <pc:sldMk cId="2258525869" sldId="257"/>
            <ac:spMk id="39" creationId="{5E53D53D-66CC-4A80-B847-B9338CD7B747}"/>
          </ac:spMkLst>
        </pc:spChg>
        <pc:spChg chg="add mod">
          <ac:chgData name="Venkata S Sripada" userId="S::vssripad@syr.edu::9f5a0036-4809-4c42-9fb7-4af5379b4b0a" providerId="AD" clId="Web-{538C9581-D354-4021-8194-2B47BB3FA460}" dt="2021-12-10T00:40:27.270" v="652" actId="1076"/>
          <ac:spMkLst>
            <pc:docMk/>
            <pc:sldMk cId="2258525869" sldId="257"/>
            <ac:spMk id="41" creationId="{2E31B9EB-B2F1-4F49-8C53-87E4571E32B9}"/>
          </ac:spMkLst>
        </pc:spChg>
        <pc:spChg chg="add del mod">
          <ac:chgData name="Venkata S Sripada" userId="S::vssripad@syr.edu::9f5a0036-4809-4c42-9fb7-4af5379b4b0a" providerId="AD" clId="Web-{538C9581-D354-4021-8194-2B47BB3FA460}" dt="2021-12-09T23:59:52.798" v="161"/>
          <ac:spMkLst>
            <pc:docMk/>
            <pc:sldMk cId="2258525869" sldId="257"/>
            <ac:spMk id="43" creationId="{9FCD9E3C-5BEA-428C-95CD-23767E7A1166}"/>
          </ac:spMkLst>
        </pc:spChg>
        <pc:spChg chg="mod">
          <ac:chgData name="Venkata S Sripada" userId="S::vssripad@syr.edu::9f5a0036-4809-4c42-9fb7-4af5379b4b0a" providerId="AD" clId="Web-{538C9581-D354-4021-8194-2B47BB3FA460}" dt="2021-12-10T00:48:41.005" v="850" actId="1076"/>
          <ac:spMkLst>
            <pc:docMk/>
            <pc:sldMk cId="2258525869" sldId="257"/>
            <ac:spMk id="45" creationId="{2A2257D1-0861-124F-9E0B-1E178FFF6123}"/>
          </ac:spMkLst>
        </pc:spChg>
        <pc:spChg chg="del">
          <ac:chgData name="Venkata S Sripada" userId="S::vssripad@syr.edu::9f5a0036-4809-4c42-9fb7-4af5379b4b0a" providerId="AD" clId="Web-{538C9581-D354-4021-8194-2B47BB3FA460}" dt="2021-12-09T23:57:28.648" v="145"/>
          <ac:spMkLst>
            <pc:docMk/>
            <pc:sldMk cId="2258525869" sldId="257"/>
            <ac:spMk id="46" creationId="{CF97324D-66AC-F145-8760-159DCD38837B}"/>
          </ac:spMkLst>
        </pc:spChg>
        <pc:spChg chg="add mod">
          <ac:chgData name="Venkata S Sripada" userId="S::vssripad@syr.edu::9f5a0036-4809-4c42-9fb7-4af5379b4b0a" providerId="AD" clId="Web-{538C9581-D354-4021-8194-2B47BB3FA460}" dt="2021-12-10T00:40:27.348" v="657" actId="1076"/>
          <ac:spMkLst>
            <pc:docMk/>
            <pc:sldMk cId="2258525869" sldId="257"/>
            <ac:spMk id="47" creationId="{6BD855EB-304A-47AB-B08B-9B939A714213}"/>
          </ac:spMkLst>
        </pc:spChg>
        <pc:spChg chg="add mod">
          <ac:chgData name="Venkata S Sripada" userId="S::vssripad@syr.edu::9f5a0036-4809-4c42-9fb7-4af5379b4b0a" providerId="AD" clId="Web-{538C9581-D354-4021-8194-2B47BB3FA460}" dt="2021-12-10T00:40:27.395" v="659" actId="1076"/>
          <ac:spMkLst>
            <pc:docMk/>
            <pc:sldMk cId="2258525869" sldId="257"/>
            <ac:spMk id="48" creationId="{F7873240-3E42-4586-807D-9FA9B2C4ECF6}"/>
          </ac:spMkLst>
        </pc:spChg>
        <pc:spChg chg="add del">
          <ac:chgData name="Venkata S Sripada" userId="S::vssripad@syr.edu::9f5a0036-4809-4c42-9fb7-4af5379b4b0a" providerId="AD" clId="Web-{538C9581-D354-4021-8194-2B47BB3FA460}" dt="2021-12-10T00:08:32.129" v="306"/>
          <ac:spMkLst>
            <pc:docMk/>
            <pc:sldMk cId="2258525869" sldId="257"/>
            <ac:spMk id="49" creationId="{A664CF9F-882E-1546-8032-0544C57B8CF1}"/>
          </ac:spMkLst>
        </pc:spChg>
        <pc:spChg chg="add mod">
          <ac:chgData name="Venkata S Sripada" userId="S::vssripad@syr.edu::9f5a0036-4809-4c42-9fb7-4af5379b4b0a" providerId="AD" clId="Web-{538C9581-D354-4021-8194-2B47BB3FA460}" dt="2021-12-10T00:44:11.925" v="804"/>
          <ac:spMkLst>
            <pc:docMk/>
            <pc:sldMk cId="2258525869" sldId="257"/>
            <ac:spMk id="50" creationId="{F01E8C3A-3147-4458-A3B7-0919500F4DAE}"/>
          </ac:spMkLst>
        </pc:spChg>
        <pc:spChg chg="del mod">
          <ac:chgData name="Venkata S Sripada" userId="S::vssripad@syr.edu::9f5a0036-4809-4c42-9fb7-4af5379b4b0a" providerId="AD" clId="Web-{538C9581-D354-4021-8194-2B47BB3FA460}" dt="2021-12-09T23:41:46.352" v="21"/>
          <ac:spMkLst>
            <pc:docMk/>
            <pc:sldMk cId="2258525869" sldId="257"/>
            <ac:spMk id="52" creationId="{BB7B4294-11B9-A447-8335-D60FA9F9B0B2}"/>
          </ac:spMkLst>
        </pc:spChg>
        <pc:spChg chg="add mod">
          <ac:chgData name="Venkata S Sripada" userId="S::vssripad@syr.edu::9f5a0036-4809-4c42-9fb7-4af5379b4b0a" providerId="AD" clId="Web-{538C9581-D354-4021-8194-2B47BB3FA460}" dt="2021-12-10T00:40:27.411" v="661" actId="1076"/>
          <ac:spMkLst>
            <pc:docMk/>
            <pc:sldMk cId="2258525869" sldId="257"/>
            <ac:spMk id="53" creationId="{33C068A2-8699-4701-A068-AB0AE95E421E}"/>
          </ac:spMkLst>
        </pc:spChg>
        <pc:spChg chg="del">
          <ac:chgData name="Venkata S Sripada" userId="S::vssripad@syr.edu::9f5a0036-4809-4c42-9fb7-4af5379b4b0a" providerId="AD" clId="Web-{538C9581-D354-4021-8194-2B47BB3FA460}" dt="2021-12-09T23:41:48.696" v="22"/>
          <ac:spMkLst>
            <pc:docMk/>
            <pc:sldMk cId="2258525869" sldId="257"/>
            <ac:spMk id="54" creationId="{6D2DFE26-F4E8-3144-92AA-25ADFFFDA31B}"/>
          </ac:spMkLst>
        </pc:spChg>
        <pc:spChg chg="add mod">
          <ac:chgData name="Venkata S Sripada" userId="S::vssripad@syr.edu::9f5a0036-4809-4c42-9fb7-4af5379b4b0a" providerId="AD" clId="Web-{538C9581-D354-4021-8194-2B47BB3FA460}" dt="2021-12-10T00:40:32.802" v="670" actId="1076"/>
          <ac:spMkLst>
            <pc:docMk/>
            <pc:sldMk cId="2258525869" sldId="257"/>
            <ac:spMk id="55" creationId="{4A7766FA-9A36-4CE6-956B-517EA838BF82}"/>
          </ac:spMkLst>
        </pc:spChg>
        <pc:spChg chg="add mod">
          <ac:chgData name="Venkata S Sripada" userId="S::vssripad@syr.edu::9f5a0036-4809-4c42-9fb7-4af5379b4b0a" providerId="AD" clId="Web-{538C9581-D354-4021-8194-2B47BB3FA460}" dt="2021-12-10T00:40:27.473" v="665" actId="1076"/>
          <ac:spMkLst>
            <pc:docMk/>
            <pc:sldMk cId="2258525869" sldId="257"/>
            <ac:spMk id="58" creationId="{6F25DF20-2FD5-45D4-8CD8-235BC3881444}"/>
          </ac:spMkLst>
        </pc:spChg>
        <pc:spChg chg="add mod">
          <ac:chgData name="Venkata S Sripada" userId="S::vssripad@syr.edu::9f5a0036-4809-4c42-9fb7-4af5379b4b0a" providerId="AD" clId="Web-{538C9581-D354-4021-8194-2B47BB3FA460}" dt="2021-12-10T00:40:27.489" v="666" actId="1076"/>
          <ac:spMkLst>
            <pc:docMk/>
            <pc:sldMk cId="2258525869" sldId="257"/>
            <ac:spMk id="59" creationId="{55387FFD-1AE5-44DB-98B3-47316F2D426A}"/>
          </ac:spMkLst>
        </pc:spChg>
        <pc:spChg chg="add mod">
          <ac:chgData name="Venkata S Sripada" userId="S::vssripad@syr.edu::9f5a0036-4809-4c42-9fb7-4af5379b4b0a" providerId="AD" clId="Web-{538C9581-D354-4021-8194-2B47BB3FA460}" dt="2021-12-10T00:49:49.947" v="856" actId="20577"/>
          <ac:spMkLst>
            <pc:docMk/>
            <pc:sldMk cId="2258525869" sldId="257"/>
            <ac:spMk id="63" creationId="{752DFFB9-F794-49AE-8AD6-2FDD36DBFCB7}"/>
          </ac:spMkLst>
        </pc:spChg>
        <pc:picChg chg="add del mod">
          <ac:chgData name="Venkata S Sripada" userId="S::vssripad@syr.edu::9f5a0036-4809-4c42-9fb7-4af5379b4b0a" providerId="AD" clId="Web-{538C9581-D354-4021-8194-2B47BB3FA460}" dt="2021-12-09T23:49:34.352" v="59"/>
          <ac:picMkLst>
            <pc:docMk/>
            <pc:sldMk cId="2258525869" sldId="257"/>
            <ac:picMk id="5" creationId="{5D160F45-190D-45CB-845B-E2972650A858}"/>
          </ac:picMkLst>
        </pc:picChg>
        <pc:picChg chg="add mod">
          <ac:chgData name="Venkata S Sripada" userId="S::vssripad@syr.edu::9f5a0036-4809-4c42-9fb7-4af5379b4b0a" providerId="AD" clId="Web-{538C9581-D354-4021-8194-2B47BB3FA460}" dt="2021-12-10T00:49:24.790" v="854" actId="1076"/>
          <ac:picMkLst>
            <pc:docMk/>
            <pc:sldMk cId="2258525869" sldId="257"/>
            <ac:picMk id="14" creationId="{4AEEE0D9-DB65-4D61-9C7C-51F545D5FB7A}"/>
          </ac:picMkLst>
        </pc:picChg>
        <pc:picChg chg="add mod">
          <ac:chgData name="Venkata S Sripada" userId="S::vssripad@syr.edu::9f5a0036-4809-4c42-9fb7-4af5379b4b0a" providerId="AD" clId="Web-{538C9581-D354-4021-8194-2B47BB3FA460}" dt="2021-12-10T00:49:19.961" v="853" actId="14100"/>
          <ac:picMkLst>
            <pc:docMk/>
            <pc:sldMk cId="2258525869" sldId="257"/>
            <ac:picMk id="18" creationId="{33A06B4A-FFDA-413D-A92B-9316F8248218}"/>
          </ac:picMkLst>
        </pc:picChg>
        <pc:picChg chg="add mod">
          <ac:chgData name="Venkata S Sripada" userId="S::vssripad@syr.edu::9f5a0036-4809-4c42-9fb7-4af5379b4b0a" providerId="AD" clId="Web-{538C9581-D354-4021-8194-2B47BB3FA460}" dt="2021-12-10T00:49:08.085" v="851" actId="1076"/>
          <ac:picMkLst>
            <pc:docMk/>
            <pc:sldMk cId="2258525869" sldId="257"/>
            <ac:picMk id="19" creationId="{9DE1497C-57F9-4A26-9CA6-6D1B12913F79}"/>
          </ac:picMkLst>
        </pc:picChg>
        <pc:picChg chg="add mod">
          <ac:chgData name="Venkata S Sripada" userId="S::vssripad@syr.edu::9f5a0036-4809-4c42-9fb7-4af5379b4b0a" providerId="AD" clId="Web-{538C9581-D354-4021-8194-2B47BB3FA460}" dt="2021-12-10T00:40:27.379" v="658" actId="1076"/>
          <ac:picMkLst>
            <pc:docMk/>
            <pc:sldMk cId="2258525869" sldId="257"/>
            <ac:picMk id="25" creationId="{34C356A1-F95C-4D78-89AC-FE241B2E36C6}"/>
          </ac:picMkLst>
        </pc:picChg>
        <pc:picChg chg="add mod">
          <ac:chgData name="Venkata S Sripada" userId="S::vssripad@syr.edu::9f5a0036-4809-4c42-9fb7-4af5379b4b0a" providerId="AD" clId="Web-{538C9581-D354-4021-8194-2B47BB3FA460}" dt="2021-12-10T00:40:27.442" v="662" actId="1076"/>
          <ac:picMkLst>
            <pc:docMk/>
            <pc:sldMk cId="2258525869" sldId="257"/>
            <ac:picMk id="26" creationId="{FEE400A3-349D-4A9F-9638-156E34E2CA5E}"/>
          </ac:picMkLst>
        </pc:picChg>
        <pc:picChg chg="add mod">
          <ac:chgData name="Venkata S Sripada" userId="S::vssripad@syr.edu::9f5a0036-4809-4c42-9fb7-4af5379b4b0a" providerId="AD" clId="Web-{538C9581-D354-4021-8194-2B47BB3FA460}" dt="2021-12-10T00:40:27.458" v="663" actId="1076"/>
          <ac:picMkLst>
            <pc:docMk/>
            <pc:sldMk cId="2258525869" sldId="257"/>
            <ac:picMk id="38" creationId="{E571E6A7-FF0B-44E2-9FE1-90072E7F08C9}"/>
          </ac:picMkLst>
        </pc:picChg>
        <pc:picChg chg="add del mod">
          <ac:chgData name="Venkata S Sripada" userId="S::vssripad@syr.edu::9f5a0036-4809-4c42-9fb7-4af5379b4b0a" providerId="AD" clId="Web-{538C9581-D354-4021-8194-2B47BB3FA460}" dt="2021-12-10T00:25:01.662" v="461"/>
          <ac:picMkLst>
            <pc:docMk/>
            <pc:sldMk cId="2258525869" sldId="257"/>
            <ac:picMk id="42" creationId="{5E04A99C-BF89-4FA2-9C0C-10950BB26500}"/>
          </ac:picMkLst>
        </pc:picChg>
        <pc:picChg chg="del">
          <ac:chgData name="Venkata S Sripada" userId="S::vssripad@syr.edu::9f5a0036-4809-4c42-9fb7-4af5379b4b0a" providerId="AD" clId="Web-{538C9581-D354-4021-8194-2B47BB3FA460}" dt="2021-12-10T00:08:33.551" v="307"/>
          <ac:picMkLst>
            <pc:docMk/>
            <pc:sldMk cId="2258525869" sldId="257"/>
            <ac:picMk id="44" creationId="{5F52E191-6292-9145-BE0F-C60C0D59ACFA}"/>
          </ac:picMkLst>
        </pc:picChg>
        <pc:picChg chg="add del">
          <ac:chgData name="Venkata S Sripada" userId="S::vssripad@syr.edu::9f5a0036-4809-4c42-9fb7-4af5379b4b0a" providerId="AD" clId="Web-{538C9581-D354-4021-8194-2B47BB3FA460}" dt="2021-12-10T00:08:34.817" v="308"/>
          <ac:picMkLst>
            <pc:docMk/>
            <pc:sldMk cId="2258525869" sldId="257"/>
            <ac:picMk id="51" creationId="{D0C09D66-DD94-6549-9078-44C10296688D}"/>
          </ac:picMkLst>
        </pc:picChg>
        <pc:picChg chg="add mod">
          <ac:chgData name="Venkata S Sripada" userId="S::vssripad@syr.edu::9f5a0036-4809-4c42-9fb7-4af5379b4b0a" providerId="AD" clId="Web-{538C9581-D354-4021-8194-2B47BB3FA460}" dt="2021-12-10T00:40:27.504" v="667" actId="1076"/>
          <ac:picMkLst>
            <pc:docMk/>
            <pc:sldMk cId="2258525869" sldId="257"/>
            <ac:picMk id="60" creationId="{89339E37-5B62-4473-AA0F-3EB4857FB54C}"/>
          </ac:picMkLst>
        </pc:picChg>
        <pc:picChg chg="add mod">
          <ac:chgData name="Venkata S Sripada" userId="S::vssripad@syr.edu::9f5a0036-4809-4c42-9fb7-4af5379b4b0a" providerId="AD" clId="Web-{538C9581-D354-4021-8194-2B47BB3FA460}" dt="2021-12-10T00:40:27.536" v="668" actId="1076"/>
          <ac:picMkLst>
            <pc:docMk/>
            <pc:sldMk cId="2258525869" sldId="257"/>
            <ac:picMk id="61" creationId="{40F2C001-3351-4FB7-9C05-ADC8BD11516E}"/>
          </ac:picMkLst>
        </pc:picChg>
        <pc:cxnChg chg="del">
          <ac:chgData name="Venkata S Sripada" userId="S::vssripad@syr.edu::9f5a0036-4809-4c42-9fb7-4af5379b4b0a" providerId="AD" clId="Web-{538C9581-D354-4021-8194-2B47BB3FA460}" dt="2021-12-09T23:42:41.074" v="39"/>
          <ac:cxnSpMkLst>
            <pc:docMk/>
            <pc:sldMk cId="2258525869" sldId="257"/>
            <ac:cxnSpMk id="15" creationId="{455CF158-723D-1C4F-A51A-F64C19D83990}"/>
          </ac:cxnSpMkLst>
        </pc:cxnChg>
        <pc:cxnChg chg="del">
          <ac:chgData name="Venkata S Sripada" userId="S::vssripad@syr.edu::9f5a0036-4809-4c42-9fb7-4af5379b4b0a" providerId="AD" clId="Web-{538C9581-D354-4021-8194-2B47BB3FA460}" dt="2021-12-09T23:42:38.465" v="33"/>
          <ac:cxnSpMkLst>
            <pc:docMk/>
            <pc:sldMk cId="2258525869" sldId="257"/>
            <ac:cxnSpMk id="16" creationId="{27D88378-D517-D34C-A545-D17A41A03D10}"/>
          </ac:cxnSpMkLst>
        </pc:cxnChg>
        <pc:cxnChg chg="del">
          <ac:chgData name="Venkata S Sripada" userId="S::vssripad@syr.edu::9f5a0036-4809-4c42-9fb7-4af5379b4b0a" providerId="AD" clId="Web-{538C9581-D354-4021-8194-2B47BB3FA460}" dt="2021-12-09T23:42:38.465" v="32"/>
          <ac:cxnSpMkLst>
            <pc:docMk/>
            <pc:sldMk cId="2258525869" sldId="257"/>
            <ac:cxnSpMk id="17" creationId="{B8C3B3F5-F245-CF41-BC21-8D5EB505BD80}"/>
          </ac:cxnSpMkLst>
        </pc:cxnChg>
        <pc:cxnChg chg="add mod">
          <ac:chgData name="Venkata S Sripada" userId="S::vssripad@syr.edu::9f5a0036-4809-4c42-9fb7-4af5379b4b0a" providerId="AD" clId="Web-{538C9581-D354-4021-8194-2B47BB3FA460}" dt="2021-12-10T00:40:27.333" v="655" actId="1076"/>
          <ac:cxnSpMkLst>
            <pc:docMk/>
            <pc:sldMk cId="2258525869" sldId="257"/>
            <ac:cxnSpMk id="20" creationId="{325CD26F-9E23-410E-8234-6B8CAF9AF34E}"/>
          </ac:cxnSpMkLst>
        </pc:cxnChg>
        <pc:cxnChg chg="del">
          <ac:chgData name="Venkata S Sripada" userId="S::vssripad@syr.edu::9f5a0036-4809-4c42-9fb7-4af5379b4b0a" providerId="AD" clId="Web-{538C9581-D354-4021-8194-2B47BB3FA460}" dt="2021-12-09T23:42:38.465" v="31"/>
          <ac:cxnSpMkLst>
            <pc:docMk/>
            <pc:sldMk cId="2258525869" sldId="257"/>
            <ac:cxnSpMk id="21" creationId="{5C14CE9D-8F0E-B246-B02A-F6BE6FB79BE8}"/>
          </ac:cxnSpMkLst>
        </pc:cxnChg>
        <pc:cxnChg chg="del">
          <ac:chgData name="Venkata S Sripada" userId="S::vssripad@syr.edu::9f5a0036-4809-4c42-9fb7-4af5379b4b0a" providerId="AD" clId="Web-{538C9581-D354-4021-8194-2B47BB3FA460}" dt="2021-12-09T23:42:38.465" v="30"/>
          <ac:cxnSpMkLst>
            <pc:docMk/>
            <pc:sldMk cId="2258525869" sldId="257"/>
            <ac:cxnSpMk id="22" creationId="{4C554847-5E90-7C49-BA0A-F5D6911D32E4}"/>
          </ac:cxnSpMkLst>
        </pc:cxnChg>
        <pc:cxnChg chg="add del mod">
          <ac:chgData name="Venkata S Sripada" userId="S::vssripad@syr.edu::9f5a0036-4809-4c42-9fb7-4af5379b4b0a" providerId="AD" clId="Web-{538C9581-D354-4021-8194-2B47BB3FA460}" dt="2021-12-10T00:06:05.807" v="285"/>
          <ac:cxnSpMkLst>
            <pc:docMk/>
            <pc:sldMk cId="2258525869" sldId="257"/>
            <ac:cxnSpMk id="24" creationId="{9E072F5D-BE1E-9946-81B4-E65FFBE98DA3}"/>
          </ac:cxnSpMkLst>
        </pc:cxnChg>
        <pc:cxnChg chg="add del">
          <ac:chgData name="Venkata S Sripada" userId="S::vssripad@syr.edu::9f5a0036-4809-4c42-9fb7-4af5379b4b0a" providerId="AD" clId="Web-{538C9581-D354-4021-8194-2B47BB3FA460}" dt="2021-12-10T00:07:28.234" v="294"/>
          <ac:cxnSpMkLst>
            <pc:docMk/>
            <pc:sldMk cId="2258525869" sldId="257"/>
            <ac:cxnSpMk id="29" creationId="{FB4CAFAC-9A7C-D245-B119-C968F587144D}"/>
          </ac:cxnSpMkLst>
        </pc:cxnChg>
        <pc:cxnChg chg="del mod">
          <ac:chgData name="Venkata S Sripada" userId="S::vssripad@syr.edu::9f5a0036-4809-4c42-9fb7-4af5379b4b0a" providerId="AD" clId="Web-{538C9581-D354-4021-8194-2B47BB3FA460}" dt="2021-12-10T00:08:47.005" v="311"/>
          <ac:cxnSpMkLst>
            <pc:docMk/>
            <pc:sldMk cId="2258525869" sldId="257"/>
            <ac:cxnSpMk id="34" creationId="{3CCD3857-6AF2-E349-B02B-87C0D148A3C4}"/>
          </ac:cxnSpMkLst>
        </pc:cxnChg>
        <pc:cxnChg chg="del">
          <ac:chgData name="Venkata S Sripada" userId="S::vssripad@syr.edu::9f5a0036-4809-4c42-9fb7-4af5379b4b0a" providerId="AD" clId="Web-{538C9581-D354-4021-8194-2B47BB3FA460}" dt="2021-12-09T23:41:28.710" v="16"/>
          <ac:cxnSpMkLst>
            <pc:docMk/>
            <pc:sldMk cId="2258525869" sldId="257"/>
            <ac:cxnSpMk id="36" creationId="{D816F5D4-C379-4466-8EBC-875C69D65AA9}"/>
          </ac:cxnSpMkLst>
        </pc:cxnChg>
        <pc:cxnChg chg="del">
          <ac:chgData name="Venkata S Sripada" userId="S::vssripad@syr.edu::9f5a0036-4809-4c42-9fb7-4af5379b4b0a" providerId="AD" clId="Web-{538C9581-D354-4021-8194-2B47BB3FA460}" dt="2021-12-09T23:41:50.446" v="23"/>
          <ac:cxnSpMkLst>
            <pc:docMk/>
            <pc:sldMk cId="2258525869" sldId="257"/>
            <ac:cxnSpMk id="40" creationId="{BF909C12-1434-644E-99DE-DC3976CC8439}"/>
          </ac:cxnSpMkLst>
        </pc:cxnChg>
      </pc:sldChg>
      <pc:sldChg chg="add del replId">
        <pc:chgData name="Venkata S Sripada" userId="S::vssripad@syr.edu::9f5a0036-4809-4c42-9fb7-4af5379b4b0a" providerId="AD" clId="Web-{538C9581-D354-4021-8194-2B47BB3FA460}" dt="2021-12-10T00:33:00.444" v="494"/>
        <pc:sldMkLst>
          <pc:docMk/>
          <pc:sldMk cId="1261506261" sldId="264"/>
        </pc:sldMkLst>
      </pc:sldChg>
    </pc:docChg>
  </pc:docChgLst>
  <pc:docChgLst>
    <pc:chgData name="Venkata S Sripada" userId="S::vssripad@syr.edu::9f5a0036-4809-4c42-9fb7-4af5379b4b0a" providerId="AD" clId="Web-{F3D379B7-1A5E-4727-B2E9-E2F33273A014}"/>
    <pc:docChg chg="modSld">
      <pc:chgData name="Venkata S Sripada" userId="S::vssripad@syr.edu::9f5a0036-4809-4c42-9fb7-4af5379b4b0a" providerId="AD" clId="Web-{F3D379B7-1A5E-4727-B2E9-E2F33273A014}" dt="2021-11-14T15:25:19.203" v="12" actId="20577"/>
      <pc:docMkLst>
        <pc:docMk/>
      </pc:docMkLst>
      <pc:sldChg chg="modSp">
        <pc:chgData name="Venkata S Sripada" userId="S::vssripad@syr.edu::9f5a0036-4809-4c42-9fb7-4af5379b4b0a" providerId="AD" clId="Web-{F3D379B7-1A5E-4727-B2E9-E2F33273A014}" dt="2021-11-14T15:25:19.203" v="12" actId="20577"/>
        <pc:sldMkLst>
          <pc:docMk/>
          <pc:sldMk cId="2458852282" sldId="256"/>
        </pc:sldMkLst>
        <pc:spChg chg="mod">
          <ac:chgData name="Venkata S Sripada" userId="S::vssripad@syr.edu::9f5a0036-4809-4c42-9fb7-4af5379b4b0a" providerId="AD" clId="Web-{F3D379B7-1A5E-4727-B2E9-E2F33273A014}" dt="2021-11-14T15:25:19.203" v="12" actId="20577"/>
          <ac:spMkLst>
            <pc:docMk/>
            <pc:sldMk cId="2458852282" sldId="256"/>
            <ac:spMk id="4" creationId="{E7642C3E-ACDA-47F1-B1D1-B567B8B4C96F}"/>
          </ac:spMkLst>
        </pc:spChg>
      </pc:sldChg>
    </pc:docChg>
  </pc:docChgLst>
  <pc:docChgLst>
    <pc:chgData name="Emilio Ramos Monzalvo" userId="ba69e0d8-8578-4819-8263-f4bd0355cbf0" providerId="ADAL" clId="{7A4658F2-9B2B-448F-A870-797135849C99}"/>
    <pc:docChg chg="undo custSel addSld modSld">
      <pc:chgData name="Emilio Ramos Monzalvo" userId="ba69e0d8-8578-4819-8263-f4bd0355cbf0" providerId="ADAL" clId="{7A4658F2-9B2B-448F-A870-797135849C99}" dt="2021-12-12T16:19:55.748" v="780" actId="20577"/>
      <pc:docMkLst>
        <pc:docMk/>
      </pc:docMkLst>
      <pc:sldChg chg="modSp mod">
        <pc:chgData name="Emilio Ramos Monzalvo" userId="ba69e0d8-8578-4819-8263-f4bd0355cbf0" providerId="ADAL" clId="{7A4658F2-9B2B-448F-A870-797135849C99}" dt="2021-12-07T02:07:29.941" v="3" actId="20577"/>
        <pc:sldMkLst>
          <pc:docMk/>
          <pc:sldMk cId="2258525869" sldId="257"/>
        </pc:sldMkLst>
        <pc:spChg chg="mod">
          <ac:chgData name="Emilio Ramos Monzalvo" userId="ba69e0d8-8578-4819-8263-f4bd0355cbf0" providerId="ADAL" clId="{7A4658F2-9B2B-448F-A870-797135849C99}" dt="2021-12-07T02:07:29.941" v="3" actId="20577"/>
          <ac:spMkLst>
            <pc:docMk/>
            <pc:sldMk cId="2258525869" sldId="257"/>
            <ac:spMk id="2" creationId="{4D964BC6-FBAB-7D4D-A65E-29681DC2AFD9}"/>
          </ac:spMkLst>
        </pc:spChg>
      </pc:sldChg>
      <pc:sldChg chg="modSp mod">
        <pc:chgData name="Emilio Ramos Monzalvo" userId="ba69e0d8-8578-4819-8263-f4bd0355cbf0" providerId="ADAL" clId="{7A4658F2-9B2B-448F-A870-797135849C99}" dt="2021-12-12T16:07:38.350" v="778" actId="1076"/>
        <pc:sldMkLst>
          <pc:docMk/>
          <pc:sldMk cId="3301388389" sldId="260"/>
        </pc:sldMkLst>
        <pc:spChg chg="mod">
          <ac:chgData name="Emilio Ramos Monzalvo" userId="ba69e0d8-8578-4819-8263-f4bd0355cbf0" providerId="ADAL" clId="{7A4658F2-9B2B-448F-A870-797135849C99}" dt="2021-12-12T16:07:38.350" v="778" actId="1076"/>
          <ac:spMkLst>
            <pc:docMk/>
            <pc:sldMk cId="3301388389" sldId="260"/>
            <ac:spMk id="2" creationId="{4D964BC6-FBAB-7D4D-A65E-29681DC2AFD9}"/>
          </ac:spMkLst>
        </pc:spChg>
      </pc:sldChg>
      <pc:sldChg chg="addSp delSp modSp mod">
        <pc:chgData name="Emilio Ramos Monzalvo" userId="ba69e0d8-8578-4819-8263-f4bd0355cbf0" providerId="ADAL" clId="{7A4658F2-9B2B-448F-A870-797135849C99}" dt="2021-12-09T19:44:57.064" v="776" actId="1076"/>
        <pc:sldMkLst>
          <pc:docMk/>
          <pc:sldMk cId="744904215" sldId="261"/>
        </pc:sldMkLst>
        <pc:spChg chg="mod">
          <ac:chgData name="Emilio Ramos Monzalvo" userId="ba69e0d8-8578-4819-8263-f4bd0355cbf0" providerId="ADAL" clId="{7A4658F2-9B2B-448F-A870-797135849C99}" dt="2021-12-07T02:07:48.805" v="31" actId="20577"/>
          <ac:spMkLst>
            <pc:docMk/>
            <pc:sldMk cId="744904215" sldId="261"/>
            <ac:spMk id="2" creationId="{4D964BC6-FBAB-7D4D-A65E-29681DC2AFD9}"/>
          </ac:spMkLst>
        </pc:spChg>
        <pc:spChg chg="mod">
          <ac:chgData name="Emilio Ramos Monzalvo" userId="ba69e0d8-8578-4819-8263-f4bd0355cbf0" providerId="ADAL" clId="{7A4658F2-9B2B-448F-A870-797135849C99}" dt="2021-12-07T02:08:05.481" v="41" actId="1076"/>
          <ac:spMkLst>
            <pc:docMk/>
            <pc:sldMk cId="744904215" sldId="261"/>
            <ac:spMk id="3" creationId="{74C6DAD6-C072-4AEF-AC40-69BC7998CB56}"/>
          </ac:spMkLst>
        </pc:spChg>
        <pc:spChg chg="add mod">
          <ac:chgData name="Emilio Ramos Monzalvo" userId="ba69e0d8-8578-4819-8263-f4bd0355cbf0" providerId="ADAL" clId="{7A4658F2-9B2B-448F-A870-797135849C99}" dt="2021-12-09T19:30:02.758" v="84" actId="1076"/>
          <ac:spMkLst>
            <pc:docMk/>
            <pc:sldMk cId="744904215" sldId="261"/>
            <ac:spMk id="5" creationId="{549888ED-242C-43CB-83FE-C3CEDF72278D}"/>
          </ac:spMkLst>
        </pc:spChg>
        <pc:spChg chg="del">
          <ac:chgData name="Emilio Ramos Monzalvo" userId="ba69e0d8-8578-4819-8263-f4bd0355cbf0" providerId="ADAL" clId="{7A4658F2-9B2B-448F-A870-797135849C99}" dt="2021-12-07T02:08:02.597" v="39" actId="478"/>
          <ac:spMkLst>
            <pc:docMk/>
            <pc:sldMk cId="744904215" sldId="261"/>
            <ac:spMk id="6" creationId="{4D11A7A4-DC0E-4731-994B-9415506ABCCF}"/>
          </ac:spMkLst>
        </pc:spChg>
        <pc:spChg chg="del">
          <ac:chgData name="Emilio Ramos Monzalvo" userId="ba69e0d8-8578-4819-8263-f4bd0355cbf0" providerId="ADAL" clId="{7A4658F2-9B2B-448F-A870-797135849C99}" dt="2021-12-07T02:07:53.717" v="33" actId="478"/>
          <ac:spMkLst>
            <pc:docMk/>
            <pc:sldMk cId="744904215" sldId="261"/>
            <ac:spMk id="8" creationId="{D1326CC0-9E92-4A70-A6E1-8FC1BAD9BA9C}"/>
          </ac:spMkLst>
        </pc:spChg>
        <pc:spChg chg="add del mod">
          <ac:chgData name="Emilio Ramos Monzalvo" userId="ba69e0d8-8578-4819-8263-f4bd0355cbf0" providerId="ADAL" clId="{7A4658F2-9B2B-448F-A870-797135849C99}" dt="2021-12-07T02:07:53.717" v="33" actId="478"/>
          <ac:spMkLst>
            <pc:docMk/>
            <pc:sldMk cId="744904215" sldId="261"/>
            <ac:spMk id="11" creationId="{05FF1A83-87AB-470F-8FA9-F8334EB7649A}"/>
          </ac:spMkLst>
        </pc:spChg>
        <pc:spChg chg="del">
          <ac:chgData name="Emilio Ramos Monzalvo" userId="ba69e0d8-8578-4819-8263-f4bd0355cbf0" providerId="ADAL" clId="{7A4658F2-9B2B-448F-A870-797135849C99}" dt="2021-12-07T02:07:53.717" v="33" actId="478"/>
          <ac:spMkLst>
            <pc:docMk/>
            <pc:sldMk cId="744904215" sldId="261"/>
            <ac:spMk id="35" creationId="{753D611E-DE5F-4667-A2B5-76F252236A84}"/>
          </ac:spMkLst>
        </pc:spChg>
        <pc:picChg chg="del">
          <ac:chgData name="Emilio Ramos Monzalvo" userId="ba69e0d8-8578-4819-8263-f4bd0355cbf0" providerId="ADAL" clId="{7A4658F2-9B2B-448F-A870-797135849C99}" dt="2021-12-07T02:07:57.693" v="37" actId="478"/>
          <ac:picMkLst>
            <pc:docMk/>
            <pc:sldMk cId="744904215" sldId="261"/>
            <ac:picMk id="4" creationId="{7B47F823-307D-4B22-B6A0-B8AA54762723}"/>
          </ac:picMkLst>
        </pc:picChg>
        <pc:picChg chg="del mod">
          <ac:chgData name="Emilio Ramos Monzalvo" userId="ba69e0d8-8578-4819-8263-f4bd0355cbf0" providerId="ADAL" clId="{7A4658F2-9B2B-448F-A870-797135849C99}" dt="2021-12-07T02:07:59.981" v="38" actId="478"/>
          <ac:picMkLst>
            <pc:docMk/>
            <pc:sldMk cId="744904215" sldId="261"/>
            <ac:picMk id="5" creationId="{007BEBF1-4385-49CC-BE58-AAFBA3586DB5}"/>
          </ac:picMkLst>
        </pc:picChg>
        <pc:picChg chg="add mod">
          <ac:chgData name="Emilio Ramos Monzalvo" userId="ba69e0d8-8578-4819-8263-f4bd0355cbf0" providerId="ADAL" clId="{7A4658F2-9B2B-448F-A870-797135849C99}" dt="2021-12-09T19:44:21.489" v="774" actId="1076"/>
          <ac:picMkLst>
            <pc:docMk/>
            <pc:sldMk cId="744904215" sldId="261"/>
            <ac:picMk id="7" creationId="{DE5EEE64-5E43-4407-AFE4-576B61B9626D}"/>
          </ac:picMkLst>
        </pc:picChg>
        <pc:picChg chg="add mod">
          <ac:chgData name="Emilio Ramos Monzalvo" userId="ba69e0d8-8578-4819-8263-f4bd0355cbf0" providerId="ADAL" clId="{7A4658F2-9B2B-448F-A870-797135849C99}" dt="2021-12-09T19:44:57.064" v="776" actId="1076"/>
          <ac:picMkLst>
            <pc:docMk/>
            <pc:sldMk cId="744904215" sldId="261"/>
            <ac:picMk id="9" creationId="{864EC599-3D48-4A20-ABBC-22A65137EBED}"/>
          </ac:picMkLst>
        </pc:picChg>
        <pc:picChg chg="add del mod">
          <ac:chgData name="Emilio Ramos Monzalvo" userId="ba69e0d8-8578-4819-8263-f4bd0355cbf0" providerId="ADAL" clId="{7A4658F2-9B2B-448F-A870-797135849C99}" dt="2021-12-07T02:07:53.717" v="33" actId="478"/>
          <ac:picMkLst>
            <pc:docMk/>
            <pc:sldMk cId="744904215" sldId="261"/>
            <ac:picMk id="9" creationId="{EDAAFD2C-85C4-4A9D-B175-1511C46736C5}"/>
          </ac:picMkLst>
        </pc:picChg>
        <pc:picChg chg="add del mod">
          <ac:chgData name="Emilio Ramos Monzalvo" userId="ba69e0d8-8578-4819-8263-f4bd0355cbf0" providerId="ADAL" clId="{7A4658F2-9B2B-448F-A870-797135849C99}" dt="2021-12-07T02:07:53.717" v="33" actId="478"/>
          <ac:picMkLst>
            <pc:docMk/>
            <pc:sldMk cId="744904215" sldId="261"/>
            <ac:picMk id="10" creationId="{C23D4758-2A2D-4132-A5C0-BDF7DBC4CDDE}"/>
          </ac:picMkLst>
        </pc:picChg>
        <pc:picChg chg="add del mod">
          <ac:chgData name="Emilio Ramos Monzalvo" userId="ba69e0d8-8578-4819-8263-f4bd0355cbf0" providerId="ADAL" clId="{7A4658F2-9B2B-448F-A870-797135849C99}" dt="2021-12-07T02:07:56.101" v="36" actId="478"/>
          <ac:picMkLst>
            <pc:docMk/>
            <pc:sldMk cId="744904215" sldId="261"/>
            <ac:picMk id="12" creationId="{A4F82CB7-005F-4EB0-9913-91C910DC38DE}"/>
          </ac:picMkLst>
        </pc:picChg>
        <pc:picChg chg="add del mod">
          <ac:chgData name="Emilio Ramos Monzalvo" userId="ba69e0d8-8578-4819-8263-f4bd0355cbf0" providerId="ADAL" clId="{7A4658F2-9B2B-448F-A870-797135849C99}" dt="2021-12-07T02:07:56.101" v="36" actId="478"/>
          <ac:picMkLst>
            <pc:docMk/>
            <pc:sldMk cId="744904215" sldId="261"/>
            <ac:picMk id="13" creationId="{8B45E890-6A43-4231-884D-EBBFF132551A}"/>
          </ac:picMkLst>
        </pc:picChg>
      </pc:sldChg>
      <pc:sldChg chg="addSp delSp modSp add mod">
        <pc:chgData name="Emilio Ramos Monzalvo" userId="ba69e0d8-8578-4819-8263-f4bd0355cbf0" providerId="ADAL" clId="{7A4658F2-9B2B-448F-A870-797135849C99}" dt="2021-12-12T16:19:55.748" v="780" actId="20577"/>
        <pc:sldMkLst>
          <pc:docMk/>
          <pc:sldMk cId="468512462" sldId="263"/>
        </pc:sldMkLst>
        <pc:spChg chg="mod">
          <ac:chgData name="Emilio Ramos Monzalvo" userId="ba69e0d8-8578-4819-8263-f4bd0355cbf0" providerId="ADAL" clId="{7A4658F2-9B2B-448F-A870-797135849C99}" dt="2021-12-09T19:37:10.438" v="262" actId="20577"/>
          <ac:spMkLst>
            <pc:docMk/>
            <pc:sldMk cId="468512462" sldId="263"/>
            <ac:spMk id="2" creationId="{4D964BC6-FBAB-7D4D-A65E-29681DC2AFD9}"/>
          </ac:spMkLst>
        </pc:spChg>
        <pc:spChg chg="add del mod">
          <ac:chgData name="Emilio Ramos Monzalvo" userId="ba69e0d8-8578-4819-8263-f4bd0355cbf0" providerId="ADAL" clId="{7A4658F2-9B2B-448F-A870-797135849C99}" dt="2021-12-09T19:30:29.606" v="88" actId="478"/>
          <ac:spMkLst>
            <pc:docMk/>
            <pc:sldMk cId="468512462" sldId="263"/>
            <ac:spMk id="4" creationId="{D59B4FFE-884D-4990-A7DA-A9F82EF9C1BB}"/>
          </ac:spMkLst>
        </pc:spChg>
        <pc:spChg chg="add mod">
          <ac:chgData name="Emilio Ramos Monzalvo" userId="ba69e0d8-8578-4819-8263-f4bd0355cbf0" providerId="ADAL" clId="{7A4658F2-9B2B-448F-A870-797135849C99}" dt="2021-12-09T19:39:07.851" v="433" actId="1076"/>
          <ac:spMkLst>
            <pc:docMk/>
            <pc:sldMk cId="468512462" sldId="263"/>
            <ac:spMk id="6" creationId="{48436C4B-6C09-4597-8532-9C67B0773C49}"/>
          </ac:spMkLst>
        </pc:spChg>
        <pc:spChg chg="del">
          <ac:chgData name="Emilio Ramos Monzalvo" userId="ba69e0d8-8578-4819-8263-f4bd0355cbf0" providerId="ADAL" clId="{7A4658F2-9B2B-448F-A870-797135849C99}" dt="2021-12-08T20:06:08.065" v="69" actId="478"/>
          <ac:spMkLst>
            <pc:docMk/>
            <pc:sldMk cId="468512462" sldId="263"/>
            <ac:spMk id="8" creationId="{82E84ADE-A7DC-EF40-879E-37809C530894}"/>
          </ac:spMkLst>
        </pc:spChg>
        <pc:spChg chg="del">
          <ac:chgData name="Emilio Ramos Monzalvo" userId="ba69e0d8-8578-4819-8263-f4bd0355cbf0" providerId="ADAL" clId="{7A4658F2-9B2B-448F-A870-797135849C99}" dt="2021-12-08T20:06:08.065" v="69" actId="478"/>
          <ac:spMkLst>
            <pc:docMk/>
            <pc:sldMk cId="468512462" sldId="263"/>
            <ac:spMk id="9" creationId="{D22D9FCE-E167-D847-A4B6-63D20E707DEB}"/>
          </ac:spMkLst>
        </pc:spChg>
        <pc:spChg chg="del">
          <ac:chgData name="Emilio Ramos Monzalvo" userId="ba69e0d8-8578-4819-8263-f4bd0355cbf0" providerId="ADAL" clId="{7A4658F2-9B2B-448F-A870-797135849C99}" dt="2021-12-08T20:06:08.065" v="69" actId="478"/>
          <ac:spMkLst>
            <pc:docMk/>
            <pc:sldMk cId="468512462" sldId="263"/>
            <ac:spMk id="10" creationId="{382E36E0-7700-BF44-833C-979E1C12E5BD}"/>
          </ac:spMkLst>
        </pc:spChg>
        <pc:spChg chg="add mod">
          <ac:chgData name="Emilio Ramos Monzalvo" userId="ba69e0d8-8578-4819-8263-f4bd0355cbf0" providerId="ADAL" clId="{7A4658F2-9B2B-448F-A870-797135849C99}" dt="2021-12-09T19:42:52.163" v="764" actId="207"/>
          <ac:spMkLst>
            <pc:docMk/>
            <pc:sldMk cId="468512462" sldId="263"/>
            <ac:spMk id="10" creationId="{ECE1EE55-650D-4164-8407-8A91A0BD2960}"/>
          </ac:spMkLst>
        </pc:spChg>
        <pc:spChg chg="del">
          <ac:chgData name="Emilio Ramos Monzalvo" userId="ba69e0d8-8578-4819-8263-f4bd0355cbf0" providerId="ADAL" clId="{7A4658F2-9B2B-448F-A870-797135849C99}" dt="2021-12-08T20:06:08.065" v="69" actId="478"/>
          <ac:spMkLst>
            <pc:docMk/>
            <pc:sldMk cId="468512462" sldId="263"/>
            <ac:spMk id="11" creationId="{F336371F-A834-8C42-9C0A-F77768BAF347}"/>
          </ac:spMkLst>
        </pc:spChg>
        <pc:spChg chg="del">
          <ac:chgData name="Emilio Ramos Monzalvo" userId="ba69e0d8-8578-4819-8263-f4bd0355cbf0" providerId="ADAL" clId="{7A4658F2-9B2B-448F-A870-797135849C99}" dt="2021-12-08T20:06:08.065" v="69" actId="478"/>
          <ac:spMkLst>
            <pc:docMk/>
            <pc:sldMk cId="468512462" sldId="263"/>
            <ac:spMk id="12" creationId="{018BA14C-B532-904D-8F9F-FEFD883C8384}"/>
          </ac:spMkLst>
        </pc:spChg>
        <pc:spChg chg="add mod">
          <ac:chgData name="Emilio Ramos Monzalvo" userId="ba69e0d8-8578-4819-8263-f4bd0355cbf0" providerId="ADAL" clId="{7A4658F2-9B2B-448F-A870-797135849C99}" dt="2021-12-09T19:42:49.038" v="763" actId="207"/>
          <ac:spMkLst>
            <pc:docMk/>
            <pc:sldMk cId="468512462" sldId="263"/>
            <ac:spMk id="12" creationId="{C620C09F-E3FC-4258-BB56-52D29C681084}"/>
          </ac:spMkLst>
        </pc:spChg>
        <pc:spChg chg="del">
          <ac:chgData name="Emilio Ramos Monzalvo" userId="ba69e0d8-8578-4819-8263-f4bd0355cbf0" providerId="ADAL" clId="{7A4658F2-9B2B-448F-A870-797135849C99}" dt="2021-12-08T20:06:08.065" v="69" actId="478"/>
          <ac:spMkLst>
            <pc:docMk/>
            <pc:sldMk cId="468512462" sldId="263"/>
            <ac:spMk id="13" creationId="{FBA2EFD2-A7C4-9D40-A33D-263885F6E80B}"/>
          </ac:spMkLst>
        </pc:spChg>
        <pc:spChg chg="add mod">
          <ac:chgData name="Emilio Ramos Monzalvo" userId="ba69e0d8-8578-4819-8263-f4bd0355cbf0" providerId="ADAL" clId="{7A4658F2-9B2B-448F-A870-797135849C99}" dt="2021-12-09T19:38:38.873" v="427" actId="404"/>
          <ac:spMkLst>
            <pc:docMk/>
            <pc:sldMk cId="468512462" sldId="263"/>
            <ac:spMk id="14" creationId="{02252CCB-E445-48D8-AF89-13D7668494D8}"/>
          </ac:spMkLst>
        </pc:spChg>
        <pc:spChg chg="add mod">
          <ac:chgData name="Emilio Ramos Monzalvo" userId="ba69e0d8-8578-4819-8263-f4bd0355cbf0" providerId="ADAL" clId="{7A4658F2-9B2B-448F-A870-797135849C99}" dt="2021-12-12T16:19:55.748" v="780" actId="20577"/>
          <ac:spMkLst>
            <pc:docMk/>
            <pc:sldMk cId="468512462" sldId="263"/>
            <ac:spMk id="15" creationId="{F2B517B2-34C3-4BDB-8182-06F027180D90}"/>
          </ac:spMkLst>
        </pc:spChg>
        <pc:spChg chg="add mod">
          <ac:chgData name="Emilio Ramos Monzalvo" userId="ba69e0d8-8578-4819-8263-f4bd0355cbf0" providerId="ADAL" clId="{7A4658F2-9B2B-448F-A870-797135849C99}" dt="2021-12-09T19:41:11.461" v="647" actId="20577"/>
          <ac:spMkLst>
            <pc:docMk/>
            <pc:sldMk cId="468512462" sldId="263"/>
            <ac:spMk id="17" creationId="{72477201-0986-4A97-AC52-E6E9E24A87EE}"/>
          </ac:spMkLst>
        </pc:spChg>
        <pc:spChg chg="del">
          <ac:chgData name="Emilio Ramos Monzalvo" userId="ba69e0d8-8578-4819-8263-f4bd0355cbf0" providerId="ADAL" clId="{7A4658F2-9B2B-448F-A870-797135849C99}" dt="2021-12-08T20:06:08.065" v="69" actId="478"/>
          <ac:spMkLst>
            <pc:docMk/>
            <pc:sldMk cId="468512462" sldId="263"/>
            <ac:spMk id="27" creationId="{E70C2AC1-E6A4-D342-99B4-2F2D8ECC73A2}"/>
          </ac:spMkLst>
        </pc:spChg>
        <pc:spChg chg="del">
          <ac:chgData name="Emilio Ramos Monzalvo" userId="ba69e0d8-8578-4819-8263-f4bd0355cbf0" providerId="ADAL" clId="{7A4658F2-9B2B-448F-A870-797135849C99}" dt="2021-12-08T20:06:08.065" v="69" actId="478"/>
          <ac:spMkLst>
            <pc:docMk/>
            <pc:sldMk cId="468512462" sldId="263"/>
            <ac:spMk id="28" creationId="{99E4A660-6351-6E48-B3BE-653F8B5AB5A2}"/>
          </ac:spMkLst>
        </pc:spChg>
        <pc:spChg chg="del">
          <ac:chgData name="Emilio Ramos Monzalvo" userId="ba69e0d8-8578-4819-8263-f4bd0355cbf0" providerId="ADAL" clId="{7A4658F2-9B2B-448F-A870-797135849C99}" dt="2021-12-08T20:06:08.065" v="69" actId="478"/>
          <ac:spMkLst>
            <pc:docMk/>
            <pc:sldMk cId="468512462" sldId="263"/>
            <ac:spMk id="30" creationId="{BD1366C6-86E7-524D-8B7E-8972CD31A5D1}"/>
          </ac:spMkLst>
        </pc:spChg>
        <pc:spChg chg="del">
          <ac:chgData name="Emilio Ramos Monzalvo" userId="ba69e0d8-8578-4819-8263-f4bd0355cbf0" providerId="ADAL" clId="{7A4658F2-9B2B-448F-A870-797135849C99}" dt="2021-12-08T20:06:08.065" v="69" actId="478"/>
          <ac:spMkLst>
            <pc:docMk/>
            <pc:sldMk cId="468512462" sldId="263"/>
            <ac:spMk id="31" creationId="{C47D22F7-B5BB-CD41-ACCD-BB95CD664ACD}"/>
          </ac:spMkLst>
        </pc:spChg>
        <pc:spChg chg="del">
          <ac:chgData name="Emilio Ramos Monzalvo" userId="ba69e0d8-8578-4819-8263-f4bd0355cbf0" providerId="ADAL" clId="{7A4658F2-9B2B-448F-A870-797135849C99}" dt="2021-12-08T20:06:08.065" v="69" actId="478"/>
          <ac:spMkLst>
            <pc:docMk/>
            <pc:sldMk cId="468512462" sldId="263"/>
            <ac:spMk id="32" creationId="{CAF1A8EA-02B0-7547-BEA8-4FBE710527E2}"/>
          </ac:spMkLst>
        </pc:spChg>
        <pc:spChg chg="del">
          <ac:chgData name="Emilio Ramos Monzalvo" userId="ba69e0d8-8578-4819-8263-f4bd0355cbf0" providerId="ADAL" clId="{7A4658F2-9B2B-448F-A870-797135849C99}" dt="2021-12-08T20:06:08.065" v="69" actId="478"/>
          <ac:spMkLst>
            <pc:docMk/>
            <pc:sldMk cId="468512462" sldId="263"/>
            <ac:spMk id="33" creationId="{7B24AA54-4AF4-9042-B033-44BFD0432308}"/>
          </ac:spMkLst>
        </pc:spChg>
        <pc:spChg chg="del">
          <ac:chgData name="Emilio Ramos Monzalvo" userId="ba69e0d8-8578-4819-8263-f4bd0355cbf0" providerId="ADAL" clId="{7A4658F2-9B2B-448F-A870-797135849C99}" dt="2021-12-08T20:06:08.065" v="69" actId="478"/>
          <ac:spMkLst>
            <pc:docMk/>
            <pc:sldMk cId="468512462" sldId="263"/>
            <ac:spMk id="35" creationId="{14D3E7F8-7275-489A-A7C8-F60E9D8A1529}"/>
          </ac:spMkLst>
        </pc:spChg>
        <pc:spChg chg="del">
          <ac:chgData name="Emilio Ramos Monzalvo" userId="ba69e0d8-8578-4819-8263-f4bd0355cbf0" providerId="ADAL" clId="{7A4658F2-9B2B-448F-A870-797135849C99}" dt="2021-12-08T20:06:08.065" v="69" actId="478"/>
          <ac:spMkLst>
            <pc:docMk/>
            <pc:sldMk cId="468512462" sldId="263"/>
            <ac:spMk id="37" creationId="{51E51493-54D2-48D2-B6AF-FEE5F6B65CA7}"/>
          </ac:spMkLst>
        </pc:spChg>
        <pc:spChg chg="del">
          <ac:chgData name="Emilio Ramos Monzalvo" userId="ba69e0d8-8578-4819-8263-f4bd0355cbf0" providerId="ADAL" clId="{7A4658F2-9B2B-448F-A870-797135849C99}" dt="2021-12-08T20:06:08.065" v="69" actId="478"/>
          <ac:spMkLst>
            <pc:docMk/>
            <pc:sldMk cId="468512462" sldId="263"/>
            <ac:spMk id="45" creationId="{2A2257D1-0861-124F-9E0B-1E178FFF6123}"/>
          </ac:spMkLst>
        </pc:spChg>
        <pc:spChg chg="del">
          <ac:chgData name="Emilio Ramos Monzalvo" userId="ba69e0d8-8578-4819-8263-f4bd0355cbf0" providerId="ADAL" clId="{7A4658F2-9B2B-448F-A870-797135849C99}" dt="2021-12-08T20:06:08.065" v="69" actId="478"/>
          <ac:spMkLst>
            <pc:docMk/>
            <pc:sldMk cId="468512462" sldId="263"/>
            <ac:spMk id="46" creationId="{CF97324D-66AC-F145-8760-159DCD38837B}"/>
          </ac:spMkLst>
        </pc:spChg>
        <pc:spChg chg="del">
          <ac:chgData name="Emilio Ramos Monzalvo" userId="ba69e0d8-8578-4819-8263-f4bd0355cbf0" providerId="ADAL" clId="{7A4658F2-9B2B-448F-A870-797135849C99}" dt="2021-12-08T20:06:08.065" v="69" actId="478"/>
          <ac:spMkLst>
            <pc:docMk/>
            <pc:sldMk cId="468512462" sldId="263"/>
            <ac:spMk id="49" creationId="{A664CF9F-882E-1546-8032-0544C57B8CF1}"/>
          </ac:spMkLst>
        </pc:spChg>
        <pc:spChg chg="del">
          <ac:chgData name="Emilio Ramos Monzalvo" userId="ba69e0d8-8578-4819-8263-f4bd0355cbf0" providerId="ADAL" clId="{7A4658F2-9B2B-448F-A870-797135849C99}" dt="2021-12-08T20:06:11.119" v="70" actId="478"/>
          <ac:spMkLst>
            <pc:docMk/>
            <pc:sldMk cId="468512462" sldId="263"/>
            <ac:spMk id="52" creationId="{BB7B4294-11B9-A447-8335-D60FA9F9B0B2}"/>
          </ac:spMkLst>
        </pc:spChg>
        <pc:spChg chg="del">
          <ac:chgData name="Emilio Ramos Monzalvo" userId="ba69e0d8-8578-4819-8263-f4bd0355cbf0" providerId="ADAL" clId="{7A4658F2-9B2B-448F-A870-797135849C99}" dt="2021-12-08T20:06:11.119" v="70" actId="478"/>
          <ac:spMkLst>
            <pc:docMk/>
            <pc:sldMk cId="468512462" sldId="263"/>
            <ac:spMk id="54" creationId="{6D2DFE26-F4E8-3144-92AA-25ADFFFDA31B}"/>
          </ac:spMkLst>
        </pc:spChg>
        <pc:grpChg chg="add mod">
          <ac:chgData name="Emilio Ramos Monzalvo" userId="ba69e0d8-8578-4819-8263-f4bd0355cbf0" providerId="ADAL" clId="{7A4658F2-9B2B-448F-A870-797135849C99}" dt="2021-12-09T19:40:49.105" v="618" actId="1076"/>
          <ac:grpSpMkLst>
            <pc:docMk/>
            <pc:sldMk cId="468512462" sldId="263"/>
            <ac:grpSpMk id="9" creationId="{7D82527A-CDCA-4181-9E1B-CA2909BA6070}"/>
          </ac:grpSpMkLst>
        </pc:grpChg>
        <pc:picChg chg="del">
          <ac:chgData name="Emilio Ramos Monzalvo" userId="ba69e0d8-8578-4819-8263-f4bd0355cbf0" providerId="ADAL" clId="{7A4658F2-9B2B-448F-A870-797135849C99}" dt="2021-12-08T20:06:11.119" v="70" actId="478"/>
          <ac:picMkLst>
            <pc:docMk/>
            <pc:sldMk cId="468512462" sldId="263"/>
            <ac:picMk id="44" creationId="{5F52E191-6292-9145-BE0F-C60C0D59ACFA}"/>
          </ac:picMkLst>
        </pc:picChg>
        <pc:picChg chg="del">
          <ac:chgData name="Emilio Ramos Monzalvo" userId="ba69e0d8-8578-4819-8263-f4bd0355cbf0" providerId="ADAL" clId="{7A4658F2-9B2B-448F-A870-797135849C99}" dt="2021-12-08T20:06:08.065" v="69" actId="478"/>
          <ac:picMkLst>
            <pc:docMk/>
            <pc:sldMk cId="468512462" sldId="263"/>
            <ac:picMk id="51" creationId="{D0C09D66-DD94-6549-9078-44C10296688D}"/>
          </ac:picMkLst>
        </pc:picChg>
        <pc:picChg chg="add mod">
          <ac:chgData name="Emilio Ramos Monzalvo" userId="ba69e0d8-8578-4819-8263-f4bd0355cbf0" providerId="ADAL" clId="{7A4658F2-9B2B-448F-A870-797135849C99}" dt="2021-12-09T19:40:49.105" v="618" actId="1076"/>
          <ac:picMkLst>
            <pc:docMk/>
            <pc:sldMk cId="468512462" sldId="263"/>
            <ac:picMk id="1026" creationId="{33D5C644-DBFC-44BA-BBEC-7B7FFE67616E}"/>
          </ac:picMkLst>
        </pc:picChg>
        <pc:picChg chg="add mod">
          <ac:chgData name="Emilio Ramos Monzalvo" userId="ba69e0d8-8578-4819-8263-f4bd0355cbf0" providerId="ADAL" clId="{7A4658F2-9B2B-448F-A870-797135849C99}" dt="2021-12-09T19:40:49.105" v="618" actId="1076"/>
          <ac:picMkLst>
            <pc:docMk/>
            <pc:sldMk cId="468512462" sldId="263"/>
            <ac:picMk id="1028" creationId="{EC08EEC3-7522-48DD-ACDC-D55CCEC8A33B}"/>
          </ac:picMkLst>
        </pc:picChg>
        <pc:cxnChg chg="del">
          <ac:chgData name="Emilio Ramos Monzalvo" userId="ba69e0d8-8578-4819-8263-f4bd0355cbf0" providerId="ADAL" clId="{7A4658F2-9B2B-448F-A870-797135849C99}" dt="2021-12-08T20:06:17.022" v="72" actId="478"/>
          <ac:cxnSpMkLst>
            <pc:docMk/>
            <pc:sldMk cId="468512462" sldId="263"/>
            <ac:cxnSpMk id="15" creationId="{455CF158-723D-1C4F-A51A-F64C19D83990}"/>
          </ac:cxnSpMkLst>
        </pc:cxnChg>
        <pc:cxnChg chg="del">
          <ac:chgData name="Emilio Ramos Monzalvo" userId="ba69e0d8-8578-4819-8263-f4bd0355cbf0" providerId="ADAL" clId="{7A4658F2-9B2B-448F-A870-797135849C99}" dt="2021-12-08T20:06:13.102" v="71" actId="478"/>
          <ac:cxnSpMkLst>
            <pc:docMk/>
            <pc:sldMk cId="468512462" sldId="263"/>
            <ac:cxnSpMk id="16" creationId="{27D88378-D517-D34C-A545-D17A41A03D10}"/>
          </ac:cxnSpMkLst>
        </pc:cxnChg>
        <pc:cxnChg chg="add mod">
          <ac:chgData name="Emilio Ramos Monzalvo" userId="ba69e0d8-8578-4819-8263-f4bd0355cbf0" providerId="ADAL" clId="{7A4658F2-9B2B-448F-A870-797135849C99}" dt="2021-12-09T19:43:15.418" v="768" actId="1582"/>
          <ac:cxnSpMkLst>
            <pc:docMk/>
            <pc:sldMk cId="468512462" sldId="263"/>
            <ac:cxnSpMk id="16" creationId="{C73C70E4-406B-4E67-8190-C74423CED155}"/>
          </ac:cxnSpMkLst>
        </pc:cxnChg>
        <pc:cxnChg chg="del">
          <ac:chgData name="Emilio Ramos Monzalvo" userId="ba69e0d8-8578-4819-8263-f4bd0355cbf0" providerId="ADAL" clId="{7A4658F2-9B2B-448F-A870-797135849C99}" dt="2021-12-08T20:06:13.102" v="71" actId="478"/>
          <ac:cxnSpMkLst>
            <pc:docMk/>
            <pc:sldMk cId="468512462" sldId="263"/>
            <ac:cxnSpMk id="17" creationId="{B8C3B3F5-F245-CF41-BC21-8D5EB505BD80}"/>
          </ac:cxnSpMkLst>
        </pc:cxnChg>
        <pc:cxnChg chg="add mod">
          <ac:chgData name="Emilio Ramos Monzalvo" userId="ba69e0d8-8578-4819-8263-f4bd0355cbf0" providerId="ADAL" clId="{7A4658F2-9B2B-448F-A870-797135849C99}" dt="2021-12-09T19:43:21.525" v="771" actId="14100"/>
          <ac:cxnSpMkLst>
            <pc:docMk/>
            <pc:sldMk cId="468512462" sldId="263"/>
            <ac:cxnSpMk id="20" creationId="{AEAE51E4-D73E-4147-AFD8-E5B6169A0E64}"/>
          </ac:cxnSpMkLst>
        </pc:cxnChg>
        <pc:cxnChg chg="del">
          <ac:chgData name="Emilio Ramos Monzalvo" userId="ba69e0d8-8578-4819-8263-f4bd0355cbf0" providerId="ADAL" clId="{7A4658F2-9B2B-448F-A870-797135849C99}" dt="2021-12-08T20:06:13.102" v="71" actId="478"/>
          <ac:cxnSpMkLst>
            <pc:docMk/>
            <pc:sldMk cId="468512462" sldId="263"/>
            <ac:cxnSpMk id="21" creationId="{5C14CE9D-8F0E-B246-B02A-F6BE6FB79BE8}"/>
          </ac:cxnSpMkLst>
        </pc:cxnChg>
        <pc:cxnChg chg="del">
          <ac:chgData name="Emilio Ramos Monzalvo" userId="ba69e0d8-8578-4819-8263-f4bd0355cbf0" providerId="ADAL" clId="{7A4658F2-9B2B-448F-A870-797135849C99}" dt="2021-12-08T20:06:13.102" v="71" actId="478"/>
          <ac:cxnSpMkLst>
            <pc:docMk/>
            <pc:sldMk cId="468512462" sldId="263"/>
            <ac:cxnSpMk id="22" creationId="{4C554847-5E90-7C49-BA0A-F5D6911D32E4}"/>
          </ac:cxnSpMkLst>
        </pc:cxnChg>
        <pc:cxnChg chg="del">
          <ac:chgData name="Emilio Ramos Monzalvo" userId="ba69e0d8-8578-4819-8263-f4bd0355cbf0" providerId="ADAL" clId="{7A4658F2-9B2B-448F-A870-797135849C99}" dt="2021-12-08T20:06:08.065" v="69" actId="478"/>
          <ac:cxnSpMkLst>
            <pc:docMk/>
            <pc:sldMk cId="468512462" sldId="263"/>
            <ac:cxnSpMk id="24" creationId="{9E072F5D-BE1E-9946-81B4-E65FFBE98DA3}"/>
          </ac:cxnSpMkLst>
        </pc:cxnChg>
        <pc:cxnChg chg="del">
          <ac:chgData name="Emilio Ramos Monzalvo" userId="ba69e0d8-8578-4819-8263-f4bd0355cbf0" providerId="ADAL" clId="{7A4658F2-9B2B-448F-A870-797135849C99}" dt="2021-12-08T20:06:08.065" v="69" actId="478"/>
          <ac:cxnSpMkLst>
            <pc:docMk/>
            <pc:sldMk cId="468512462" sldId="263"/>
            <ac:cxnSpMk id="29" creationId="{FB4CAFAC-9A7C-D245-B119-C968F587144D}"/>
          </ac:cxnSpMkLst>
        </pc:cxnChg>
        <pc:cxnChg chg="del">
          <ac:chgData name="Emilio Ramos Monzalvo" userId="ba69e0d8-8578-4819-8263-f4bd0355cbf0" providerId="ADAL" clId="{7A4658F2-9B2B-448F-A870-797135849C99}" dt="2021-12-08T20:06:11.119" v="70" actId="478"/>
          <ac:cxnSpMkLst>
            <pc:docMk/>
            <pc:sldMk cId="468512462" sldId="263"/>
            <ac:cxnSpMk id="34" creationId="{3CCD3857-6AF2-E349-B02B-87C0D148A3C4}"/>
          </ac:cxnSpMkLst>
        </pc:cxnChg>
        <pc:cxnChg chg="del">
          <ac:chgData name="Emilio Ramos Monzalvo" userId="ba69e0d8-8578-4819-8263-f4bd0355cbf0" providerId="ADAL" clId="{7A4658F2-9B2B-448F-A870-797135849C99}" dt="2021-12-08T20:06:11.119" v="70" actId="478"/>
          <ac:cxnSpMkLst>
            <pc:docMk/>
            <pc:sldMk cId="468512462" sldId="263"/>
            <ac:cxnSpMk id="36" creationId="{D816F5D4-C379-4466-8EBC-875C69D65AA9}"/>
          </ac:cxnSpMkLst>
        </pc:cxnChg>
        <pc:cxnChg chg="del">
          <ac:chgData name="Emilio Ramos Monzalvo" userId="ba69e0d8-8578-4819-8263-f4bd0355cbf0" providerId="ADAL" clId="{7A4658F2-9B2B-448F-A870-797135849C99}" dt="2021-12-08T20:06:11.119" v="70" actId="478"/>
          <ac:cxnSpMkLst>
            <pc:docMk/>
            <pc:sldMk cId="468512462" sldId="263"/>
            <ac:cxnSpMk id="40" creationId="{BF909C12-1434-644E-99DE-DC3976CC8439}"/>
          </ac:cxnSpMkLst>
        </pc:cxnChg>
      </pc:sldChg>
    </pc:docChg>
  </pc:docChgLst>
  <pc:docChgLst>
    <pc:chgData name="Venkata S Sripada" userId="S::vssripad@syr.edu::9f5a0036-4809-4c42-9fb7-4af5379b4b0a" providerId="AD" clId="Web-{ED5772F1-FB77-4933-8947-A3805E3550A4}"/>
    <pc:docChg chg="modSld">
      <pc:chgData name="Venkata S Sripada" userId="S::vssripad@syr.edu::9f5a0036-4809-4c42-9fb7-4af5379b4b0a" providerId="AD" clId="Web-{ED5772F1-FB77-4933-8947-A3805E3550A4}" dt="2021-11-14T15:36:41.371" v="0" actId="1076"/>
      <pc:docMkLst>
        <pc:docMk/>
      </pc:docMkLst>
      <pc:sldChg chg="modSp">
        <pc:chgData name="Venkata S Sripada" userId="S::vssripad@syr.edu::9f5a0036-4809-4c42-9fb7-4af5379b4b0a" providerId="AD" clId="Web-{ED5772F1-FB77-4933-8947-A3805E3550A4}" dt="2021-11-14T15:36:41.371" v="0" actId="1076"/>
        <pc:sldMkLst>
          <pc:docMk/>
          <pc:sldMk cId="2458852282" sldId="256"/>
        </pc:sldMkLst>
        <pc:spChg chg="mod">
          <ac:chgData name="Venkata S Sripada" userId="S::vssripad@syr.edu::9f5a0036-4809-4c42-9fb7-4af5379b4b0a" providerId="AD" clId="Web-{ED5772F1-FB77-4933-8947-A3805E3550A4}" dt="2021-11-14T15:36:41.371" v="0" actId="1076"/>
          <ac:spMkLst>
            <pc:docMk/>
            <pc:sldMk cId="2458852282" sldId="256"/>
            <ac:spMk id="4" creationId="{E7642C3E-ACDA-47F1-B1D1-B567B8B4C96F}"/>
          </ac:spMkLst>
        </pc:spChg>
      </pc:sldChg>
    </pc:docChg>
  </pc:docChgLst>
  <pc:docChgLst>
    <pc:chgData name="Venkata S Sripada" userId="S::vssripad@syr.edu::9f5a0036-4809-4c42-9fb7-4af5379b4b0a" providerId="AD" clId="Web-{26D78054-FCBE-486C-B6FC-8B44FA27F9B9}"/>
    <pc:docChg chg="modSld">
      <pc:chgData name="Venkata S Sripada" userId="S::vssripad@syr.edu::9f5a0036-4809-4c42-9fb7-4af5379b4b0a" providerId="AD" clId="Web-{26D78054-FCBE-486C-B6FC-8B44FA27F9B9}" dt="2021-11-14T07:54:21.765" v="362" actId="20577"/>
      <pc:docMkLst>
        <pc:docMk/>
      </pc:docMkLst>
      <pc:sldChg chg="modSp">
        <pc:chgData name="Venkata S Sripada" userId="S::vssripad@syr.edu::9f5a0036-4809-4c42-9fb7-4af5379b4b0a" providerId="AD" clId="Web-{26D78054-FCBE-486C-B6FC-8B44FA27F9B9}" dt="2021-11-14T07:54:21.765" v="362" actId="20577"/>
        <pc:sldMkLst>
          <pc:docMk/>
          <pc:sldMk cId="3397434459" sldId="259"/>
        </pc:sldMkLst>
        <pc:spChg chg="mod">
          <ac:chgData name="Venkata S Sripada" userId="S::vssripad@syr.edu::9f5a0036-4809-4c42-9fb7-4af5379b4b0a" providerId="AD" clId="Web-{26D78054-FCBE-486C-B6FC-8B44FA27F9B9}" dt="2021-11-14T07:54:15.905" v="361" actId="20577"/>
          <ac:spMkLst>
            <pc:docMk/>
            <pc:sldMk cId="3397434459" sldId="259"/>
            <ac:spMk id="3" creationId="{E8E83ACE-73C6-5E4A-8D94-7782E2532814}"/>
          </ac:spMkLst>
        </pc:spChg>
        <pc:spChg chg="mod">
          <ac:chgData name="Venkata S Sripada" userId="S::vssripad@syr.edu::9f5a0036-4809-4c42-9fb7-4af5379b4b0a" providerId="AD" clId="Web-{26D78054-FCBE-486C-B6FC-8B44FA27F9B9}" dt="2021-11-14T07:54:21.765" v="362" actId="20577"/>
          <ac:spMkLst>
            <pc:docMk/>
            <pc:sldMk cId="3397434459" sldId="259"/>
            <ac:spMk id="4" creationId="{FA821E2F-F8AC-1D43-BB7E-D73D137DF704}"/>
          </ac:spMkLst>
        </pc:spChg>
      </pc:sldChg>
      <pc:sldChg chg="addSp delSp modSp">
        <pc:chgData name="Venkata S Sripada" userId="S::vssripad@syr.edu::9f5a0036-4809-4c42-9fb7-4af5379b4b0a" providerId="AD" clId="Web-{26D78054-FCBE-486C-B6FC-8B44FA27F9B9}" dt="2021-11-14T07:52:14.711" v="295" actId="20577"/>
        <pc:sldMkLst>
          <pc:docMk/>
          <pc:sldMk cId="744904215" sldId="261"/>
        </pc:sldMkLst>
        <pc:spChg chg="add mod">
          <ac:chgData name="Venkata S Sripada" userId="S::vssripad@syr.edu::9f5a0036-4809-4c42-9fb7-4af5379b4b0a" providerId="AD" clId="Web-{26D78054-FCBE-486C-B6FC-8B44FA27F9B9}" dt="2021-11-14T07:51:23.535" v="272"/>
          <ac:spMkLst>
            <pc:docMk/>
            <pc:sldMk cId="744904215" sldId="261"/>
            <ac:spMk id="6" creationId="{4D11A7A4-DC0E-4731-994B-9415506ABCCF}"/>
          </ac:spMkLst>
        </pc:spChg>
        <pc:spChg chg="add mod">
          <ac:chgData name="Venkata S Sripada" userId="S::vssripad@syr.edu::9f5a0036-4809-4c42-9fb7-4af5379b4b0a" providerId="AD" clId="Web-{26D78054-FCBE-486C-B6FC-8B44FA27F9B9}" dt="2021-11-14T07:52:14.711" v="295" actId="20577"/>
          <ac:spMkLst>
            <pc:docMk/>
            <pc:sldMk cId="744904215" sldId="261"/>
            <ac:spMk id="8" creationId="{D1326CC0-9E92-4A70-A6E1-8FC1BAD9BA9C}"/>
          </ac:spMkLst>
        </pc:spChg>
        <pc:spChg chg="mod">
          <ac:chgData name="Venkata S Sripada" userId="S::vssripad@syr.edu::9f5a0036-4809-4c42-9fb7-4af5379b4b0a" providerId="AD" clId="Web-{26D78054-FCBE-486C-B6FC-8B44FA27F9B9}" dt="2021-11-14T07:44:10.304" v="233" actId="20577"/>
          <ac:spMkLst>
            <pc:docMk/>
            <pc:sldMk cId="744904215" sldId="261"/>
            <ac:spMk id="35" creationId="{753D611E-DE5F-4667-A2B5-76F252236A84}"/>
          </ac:spMkLst>
        </pc:spChg>
        <pc:picChg chg="add del mod">
          <ac:chgData name="Venkata S Sripada" userId="S::vssripad@syr.edu::9f5a0036-4809-4c42-9fb7-4af5379b4b0a" providerId="AD" clId="Web-{26D78054-FCBE-486C-B6FC-8B44FA27F9B9}" dt="2021-11-14T07:42:15.531" v="223"/>
          <ac:picMkLst>
            <pc:docMk/>
            <pc:sldMk cId="744904215" sldId="261"/>
            <ac:picMk id="3" creationId="{CBF16921-9A1A-405F-8469-E1AB4D082986}"/>
          </ac:picMkLst>
        </pc:picChg>
        <pc:picChg chg="add mod">
          <ac:chgData name="Venkata S Sripada" userId="S::vssripad@syr.edu::9f5a0036-4809-4c42-9fb7-4af5379b4b0a" providerId="AD" clId="Web-{26D78054-FCBE-486C-B6FC-8B44FA27F9B9}" dt="2021-11-14T07:51:00.096" v="265" actId="1076"/>
          <ac:picMkLst>
            <pc:docMk/>
            <pc:sldMk cId="744904215" sldId="261"/>
            <ac:picMk id="4" creationId="{7B47F823-307D-4B22-B6A0-B8AA54762723}"/>
          </ac:picMkLst>
        </pc:picChg>
        <pc:picChg chg="add mod">
          <ac:chgData name="Venkata S Sripada" userId="S::vssripad@syr.edu::9f5a0036-4809-4c42-9fb7-4af5379b4b0a" providerId="AD" clId="Web-{26D78054-FCBE-486C-B6FC-8B44FA27F9B9}" dt="2021-11-14T07:51:36.457" v="275" actId="1076"/>
          <ac:picMkLst>
            <pc:docMk/>
            <pc:sldMk cId="744904215" sldId="261"/>
            <ac:picMk id="5" creationId="{007BEBF1-4385-49CC-BE58-AAFBA3586DB5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F1BCC-E1C2-544F-851B-E79F7AA13F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6C3A8AC-FC42-2940-BC57-6433D9B151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06ABA6-A1C1-C446-8041-75EE2D87D2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5524A-4952-F94C-B17E-A3EFAC7329F4}" type="datetimeFigureOut">
              <a:rPr lang="en-US" smtClean="0"/>
              <a:t>12/12/2021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508782-FA9D-FA4E-AE9F-4A55C01588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AD2A4E-12C4-CC4F-B259-699AF92F3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E6266-9249-BF49-87B7-B24958A3D7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9472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64CC7-416A-EB45-ADF6-2B1A5A0A36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0E1C27-7382-994C-91EA-2D2F867202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6CAD91-299A-A44B-B765-3365A47589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5524A-4952-F94C-B17E-A3EFAC7329F4}" type="datetimeFigureOut">
              <a:rPr lang="en-US" smtClean="0"/>
              <a:t>12/12/2021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1F9612-10F6-C842-95AF-48F711351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6A144C-A07E-0B4C-9D95-05BF7258A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E6266-9249-BF49-87B7-B24958A3D7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8469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3902C7F-A093-B347-A8FE-28FD44AC138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6C7C8F0-7136-F147-B135-9A02F6085C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69AB55-6C8E-CE42-A9D0-5157B739FB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5524A-4952-F94C-B17E-A3EFAC7329F4}" type="datetimeFigureOut">
              <a:rPr lang="en-US" smtClean="0"/>
              <a:t>12/12/2021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23A1A5-0852-0543-98F8-A401215268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263758-D1DB-8746-91C4-F68EEA60BA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E6266-9249-BF49-87B7-B24958A3D7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0809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4A7C04-1D49-BC43-A70A-4CBBCF28FB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9AB0CE-7994-8040-8D3E-03EB2E0816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30D6A1-1836-5A46-A569-83902BB4BF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5524A-4952-F94C-B17E-A3EFAC7329F4}" type="datetimeFigureOut">
              <a:rPr lang="en-US" smtClean="0"/>
              <a:t>12/12/2021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294C79-0A9E-984C-BB5D-17D799B7D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85C814-FF58-C34C-92A6-9D4792EA87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E6266-9249-BF49-87B7-B24958A3D7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4434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FA974A-5FB3-8343-ADB5-C5A14F4664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D8EA15-BFC2-D745-9926-A5FF872D13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D7494B-61F8-4E4D-A4A1-A4EFB67165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5524A-4952-F94C-B17E-A3EFAC7329F4}" type="datetimeFigureOut">
              <a:rPr lang="en-US" smtClean="0"/>
              <a:t>12/12/2021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7C02D9-8A85-F646-9397-D0169FD2DD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ADC33A-DAFD-9E49-B5B7-E4F082BD4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E6266-9249-BF49-87B7-B24958A3D7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1504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D00204-5E53-C645-A390-4EBF3FB70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8C8F45-FE37-BE4E-84B3-3B5EAD5889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D75E28-1C2E-2648-83D9-A242B22C40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39D69A-B0B0-CE42-A080-87ADDCA172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5524A-4952-F94C-B17E-A3EFAC7329F4}" type="datetimeFigureOut">
              <a:rPr lang="en-US" smtClean="0"/>
              <a:t>12/12/2021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DDEF6D-D76C-0040-9C6D-A7977E802D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823AAD-B7AB-0E41-BA8E-0620EFFEE3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E6266-9249-BF49-87B7-B24958A3D7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8747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31E1B-AB2D-A74B-ADD6-92771BD405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BA19C1-B060-864E-9DDC-ADB2E97F92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527B4A-6AD5-E04C-9C40-A2E6D7A3E3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A7EB3E-AC16-D14F-A966-E707D58CB26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7F1B353-FA61-E24F-948A-9C4E62AD443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4995E5-A316-324F-970A-54DCDC1E0A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5524A-4952-F94C-B17E-A3EFAC7329F4}" type="datetimeFigureOut">
              <a:rPr lang="en-US" smtClean="0"/>
              <a:t>12/12/2021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3E26E3-843C-9A4C-8D7F-39AC6D4C7E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8C6D94C-1900-3F4D-8127-C08C1E0DA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E6266-9249-BF49-87B7-B24958A3D7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5265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122D0-50B0-544E-8E22-99C483ECCC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0BDE88-B385-BA46-B060-56DB4E0C34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5524A-4952-F94C-B17E-A3EFAC7329F4}" type="datetimeFigureOut">
              <a:rPr lang="en-US" smtClean="0"/>
              <a:t>12/12/2021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4999C3-E8D5-5A46-A1C3-31B9DCF70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203E5A-18DE-A847-BD77-5AF5C84D4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E6266-9249-BF49-87B7-B24958A3D7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9714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9385076-5E51-5444-B9B5-E16AEF684D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5524A-4952-F94C-B17E-A3EFAC7329F4}" type="datetimeFigureOut">
              <a:rPr lang="en-US" smtClean="0"/>
              <a:t>12/12/2021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D93C3F6-99F0-3949-A54C-848DCD838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7DDD28-BADF-C74E-B004-8112DEAB60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E6266-9249-BF49-87B7-B24958A3D7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8857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B0602-B406-A747-87D6-310ADA13F5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DB0B9F-4572-9F4F-90B8-7B50C3F99F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2631B6-F74A-C949-8C82-4D8D2064A7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149656-42C5-F248-800F-B8A22A514B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5524A-4952-F94C-B17E-A3EFAC7329F4}" type="datetimeFigureOut">
              <a:rPr lang="en-US" smtClean="0"/>
              <a:t>12/12/2021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F1B9E9-C8FF-2241-9F61-9ADBD84DF3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503218-99E7-8D4D-8B66-9975A9216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E6266-9249-BF49-87B7-B24958A3D7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1046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80B2AB-7152-7C46-BA51-0F34125398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3248C31-15EA-6D43-BC08-B725D95D659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FE6F12-A411-3B4F-85F3-C050EB036A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ED8C19-5EB0-3E49-A9F0-477E75C7F0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5524A-4952-F94C-B17E-A3EFAC7329F4}" type="datetimeFigureOut">
              <a:rPr lang="en-US" smtClean="0"/>
              <a:t>12/12/2021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E574AE-BEC2-0444-90B9-56B0436B8F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8AC3EF-707E-FD4B-96CB-A38F5178E7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E6266-9249-BF49-87B7-B24958A3D7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7348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AE2AB8E-1880-1D44-A616-DDAA95BD31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030E33-7E5C-4A42-A83C-EB48E26180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C242C9-20BE-D247-95FF-58F85B0FAC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45524A-4952-F94C-B17E-A3EFAC7329F4}" type="datetimeFigureOut">
              <a:rPr lang="en-US" smtClean="0"/>
              <a:t>12/12/2021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625AA1-4006-9140-A617-7FB74EE510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E4E4A3-BD80-F846-8264-A49B532A50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7E6266-9249-BF49-87B7-B24958A3D7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5492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0.png"/><Relationship Id="rId7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tfhub.dev/google/universal-sentence-encoder/4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://127.0.0.1:8050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extracting-text-from-scanned-pdf-using-pytesseract-open-cv-cd670ee38052" TargetMode="External"/><Relationship Id="rId2" Type="http://schemas.openxmlformats.org/officeDocument/2006/relationships/hyperlink" Target="https://bulletproofscreenwriting.tv/marvel-studios-screenplays-download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owardsdatascience.com/how-to-build-a-search-engine-9f8ffa405eac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161C9-9479-8C45-AC81-61296D4D81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-112503"/>
            <a:ext cx="9144000" cy="2387600"/>
          </a:xfrm>
        </p:spPr>
        <p:txBody>
          <a:bodyPr/>
          <a:lstStyle/>
          <a:p>
            <a:r>
              <a:rPr lang="en-US" b="1">
                <a:solidFill>
                  <a:srgbClr val="FF0000"/>
                </a:solidFill>
              </a:rPr>
              <a:t>IST-736 Final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ED7AF6-BFC8-D74D-AC67-D6B03A8E1E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275097"/>
            <a:ext cx="9144000" cy="1655762"/>
          </a:xfrm>
        </p:spPr>
        <p:txBody>
          <a:bodyPr/>
          <a:lstStyle/>
          <a:p>
            <a:r>
              <a:rPr lang="en-US"/>
              <a:t>Building a </a:t>
            </a:r>
            <a:r>
              <a:rPr lang="en-US" i="1"/>
              <a:t>Marvel Search Engine</a:t>
            </a:r>
            <a:endParaRPr lang="en-US"/>
          </a:p>
        </p:txBody>
      </p:sp>
      <p:pic>
        <p:nvPicPr>
          <p:cNvPr id="1026" name="Picture 2" descr="Marvel Cinematic Universe MCU Posters | Comic Cons 2021 Dates">
            <a:extLst>
              <a:ext uri="{FF2B5EF4-FFF2-40B4-BE49-F238E27FC236}">
                <a16:creationId xmlns:a16="http://schemas.microsoft.com/office/drawing/2014/main" id="{0BF0D0A8-9FD9-48EC-8D4E-784C949D21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9135" y="2790912"/>
            <a:ext cx="5558126" cy="3126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7642C3E-ACDA-47F1-B1D1-B567B8B4C96F}"/>
              </a:ext>
            </a:extLst>
          </p:cNvPr>
          <p:cNvSpPr txBox="1"/>
          <p:nvPr/>
        </p:nvSpPr>
        <p:spPr>
          <a:xfrm>
            <a:off x="9811226" y="6188624"/>
            <a:ext cx="1904248" cy="85408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350" b="1">
                <a:solidFill>
                  <a:srgbClr val="FF0000"/>
                </a:solidFill>
                <a:latin typeface="Calibri"/>
                <a:ea typeface="+mn-lt"/>
                <a:cs typeface="Calibri"/>
              </a:rPr>
              <a:t>   Sharat Sripada</a:t>
            </a:r>
            <a:endParaRPr lang="en-US" sz="1350" b="1">
              <a:solidFill>
                <a:srgbClr val="FF0000"/>
              </a:solidFill>
              <a:latin typeface="Calibri"/>
              <a:cs typeface="Calibri"/>
            </a:endParaRPr>
          </a:p>
          <a:p>
            <a:endParaRPr lang="en-US" b="1">
              <a:solidFill>
                <a:srgbClr val="FF0000"/>
              </a:solidFill>
              <a:latin typeface="Calibri"/>
              <a:cs typeface="Calibri"/>
            </a:endParaRPr>
          </a:p>
          <a:p>
            <a:endParaRPr lang="en-US" b="1">
              <a:solidFill>
                <a:srgbClr val="FF0000"/>
              </a:solidFill>
              <a:latin typeface="Calibri"/>
              <a:cs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5DD301-C372-4090-A540-C8A62BD02122}"/>
              </a:ext>
            </a:extLst>
          </p:cNvPr>
          <p:cNvSpPr txBox="1"/>
          <p:nvPr/>
        </p:nvSpPr>
        <p:spPr>
          <a:xfrm>
            <a:off x="650479" y="6188623"/>
            <a:ext cx="2138710" cy="85408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350" b="1">
                <a:solidFill>
                  <a:srgbClr val="FF0000"/>
                </a:solidFill>
                <a:latin typeface="Calibri"/>
                <a:ea typeface="+mn-lt"/>
                <a:cs typeface="Calibri"/>
              </a:rPr>
              <a:t>Emilio Ramos </a:t>
            </a:r>
            <a:r>
              <a:rPr lang="en-US" sz="1350" b="1" err="1">
                <a:solidFill>
                  <a:srgbClr val="FF0000"/>
                </a:solidFill>
                <a:latin typeface="Calibri"/>
                <a:ea typeface="+mn-lt"/>
                <a:cs typeface="Calibri"/>
              </a:rPr>
              <a:t>Monzalvo</a:t>
            </a:r>
            <a:endParaRPr lang="en-US" sz="1350" b="1">
              <a:solidFill>
                <a:srgbClr val="FF0000"/>
              </a:solidFill>
              <a:latin typeface="Calibri"/>
              <a:cs typeface="Calibri"/>
            </a:endParaRPr>
          </a:p>
          <a:p>
            <a:endParaRPr lang="en-US" b="1">
              <a:solidFill>
                <a:srgbClr val="FF0000"/>
              </a:solidFill>
              <a:latin typeface="Calibri"/>
              <a:cs typeface="Calibri"/>
            </a:endParaRPr>
          </a:p>
          <a:p>
            <a:endParaRPr lang="en-US" b="1">
              <a:solidFill>
                <a:srgbClr val="FF0000"/>
              </a:solidFill>
              <a:latin typeface="Calibri"/>
              <a:cs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3326B1-CAD6-4EFD-B4A8-78D5D2DF493C}"/>
              </a:ext>
            </a:extLst>
          </p:cNvPr>
          <p:cNvSpPr txBox="1"/>
          <p:nvPr/>
        </p:nvSpPr>
        <p:spPr>
          <a:xfrm>
            <a:off x="4569336" y="6188624"/>
            <a:ext cx="3177039" cy="7848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350" b="1">
                <a:solidFill>
                  <a:srgbClr val="FF0000"/>
                </a:solidFill>
                <a:latin typeface="Calibri"/>
                <a:ea typeface="+mn-lt"/>
                <a:cs typeface="Calibri"/>
              </a:rPr>
              <a:t>   Joshua R Biggs-Bauer</a:t>
            </a:r>
            <a:endParaRPr lang="en-US" sz="1350" b="1">
              <a:solidFill>
                <a:srgbClr val="FF0000"/>
              </a:solidFill>
              <a:latin typeface="Calibri"/>
              <a:cs typeface="Calibri"/>
            </a:endParaRPr>
          </a:p>
          <a:p>
            <a:r>
              <a:rPr lang="en-US" sz="1350" b="1">
                <a:solidFill>
                  <a:srgbClr val="FF0000"/>
                </a:solidFill>
                <a:latin typeface="Calibri"/>
                <a:ea typeface="+mn-lt"/>
                <a:cs typeface="Calibri"/>
              </a:rPr>
              <a:t>   </a:t>
            </a:r>
            <a:endParaRPr lang="en-US" sz="1350" b="1">
              <a:solidFill>
                <a:srgbClr val="FF0000"/>
              </a:solidFill>
              <a:latin typeface="Calibri"/>
              <a:cs typeface="Calibri"/>
            </a:endParaRPr>
          </a:p>
          <a:p>
            <a:endParaRPr lang="en-US" b="1">
              <a:solidFill>
                <a:srgbClr val="FF0000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588522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964BC6-FBAB-7D4D-A65E-29681DC2A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4200" b="1">
                <a:solidFill>
                  <a:srgbClr val="FF0000"/>
                </a:solidFill>
              </a:rPr>
              <a:t>Marvel Cinematic Universe is getting too big</a:t>
            </a:r>
          </a:p>
        </p:txBody>
      </p:sp>
      <p:sp>
        <p:nvSpPr>
          <p:cNvPr id="73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063E32A9-329C-45DF-A048-60C912A8DB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000"/>
          </a:p>
          <a:p>
            <a:pPr marL="0" indent="0">
              <a:buNone/>
            </a:pPr>
            <a:r>
              <a:rPr lang="en-US" sz="2000" b="1">
                <a:solidFill>
                  <a:schemeClr val="accent2"/>
                </a:solidFill>
              </a:rPr>
              <a:t>Problem Statement</a:t>
            </a:r>
          </a:p>
          <a:p>
            <a:pPr marL="0" indent="0">
              <a:buNone/>
            </a:pPr>
            <a:r>
              <a:rPr lang="en-US" sz="2000"/>
              <a:t>The Infinity Saga (Phases 1-3) of the MCU, consisted of </a:t>
            </a:r>
            <a:r>
              <a:rPr lang="en-US" sz="2000" b="1"/>
              <a:t>23 movies </a:t>
            </a:r>
            <a:r>
              <a:rPr lang="en-US" sz="2000"/>
              <a:t>which is would take more than 3000min to watch it all.</a:t>
            </a:r>
          </a:p>
          <a:p>
            <a:pPr marL="0" indent="0">
              <a:buNone/>
            </a:pPr>
            <a:r>
              <a:rPr lang="en-US" sz="2000"/>
              <a:t>As Phase 4’s 25 TV shows and movies approach, how do we know which movies to pre-watch to get relevant information??</a:t>
            </a:r>
          </a:p>
          <a:p>
            <a:pPr marL="0" indent="0">
              <a:buNone/>
            </a:pPr>
            <a:endParaRPr lang="en-US" sz="2000"/>
          </a:p>
        </p:txBody>
      </p:sp>
      <p:pic>
        <p:nvPicPr>
          <p:cNvPr id="2050" name="Picture 2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87E5108D-7764-4017-9EDB-10FD791D46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3"/>
          <a:stretch/>
        </p:blipFill>
        <p:spPr bwMode="auto"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13883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BAF116-9926-7F4E-B181-CD97BCAB4F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0860" y="1162879"/>
            <a:ext cx="5316579" cy="51050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>
                <a:solidFill>
                  <a:schemeClr val="accent2"/>
                </a:solidFill>
              </a:rPr>
              <a:t>Proposed Solution</a:t>
            </a:r>
          </a:p>
          <a:p>
            <a:pPr marL="0" indent="0">
              <a:buNone/>
            </a:pPr>
            <a:r>
              <a:rPr lang="en-US" sz="2400"/>
              <a:t>Build a model for a large text corpus of transcripts of Marvel movie screenplay – then using a </a:t>
            </a:r>
            <a:r>
              <a:rPr lang="en-US" sz="2400" i="1"/>
              <a:t>search engine</a:t>
            </a:r>
            <a:r>
              <a:rPr lang="en-US" sz="2400"/>
              <a:t>, given a query (like a dialogue, monologue, location or character) retrieve corresponding documents ranked in order of relevance.</a:t>
            </a:r>
          </a:p>
          <a:p>
            <a:pPr marL="0" indent="0">
              <a:buNone/>
            </a:pPr>
            <a:endParaRPr lang="en-US" sz="2400"/>
          </a:p>
          <a:p>
            <a:pPr marL="0" indent="0">
              <a:buNone/>
            </a:pPr>
            <a:r>
              <a:rPr lang="en-US" sz="2400"/>
              <a:t>The search engine will then help MCU fans, find a place in the MCU where they can learn more about a specific topic rather than rewatching all the movies.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2B74E6-AE54-8143-8887-88AF0AC7EAD8}"/>
              </a:ext>
            </a:extLst>
          </p:cNvPr>
          <p:cNvSpPr txBox="1">
            <a:spLocks/>
          </p:cNvSpPr>
          <p:nvPr/>
        </p:nvSpPr>
        <p:spPr>
          <a:xfrm>
            <a:off x="838201" y="298382"/>
            <a:ext cx="10313504" cy="7653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>
                <a:solidFill>
                  <a:srgbClr val="FF0000"/>
                </a:solidFill>
              </a:rPr>
              <a:t>Finding Relevant MCU information through Movie Scripts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1817B99-B899-E340-96C8-C9BD497E2E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337" y="1827193"/>
            <a:ext cx="2856565" cy="30777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DE4A809-31FC-BA49-9F4C-54DCEB530754}"/>
              </a:ext>
            </a:extLst>
          </p:cNvPr>
          <p:cNvSpPr txBox="1"/>
          <p:nvPr/>
        </p:nvSpPr>
        <p:spPr>
          <a:xfrm>
            <a:off x="1169578" y="1857971"/>
            <a:ext cx="262732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/>
              <a:t>With great power comes great responsibility</a:t>
            </a:r>
          </a:p>
        </p:txBody>
      </p:sp>
      <p:pic>
        <p:nvPicPr>
          <p:cNvPr id="12" name="Picture 11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1935A4FB-D395-CE42-9B47-A1C9669A5E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3768" y="1261599"/>
            <a:ext cx="1189701" cy="580983"/>
          </a:xfrm>
          <a:prstGeom prst="rect">
            <a:avLst/>
          </a:prstGeom>
        </p:spPr>
      </p:pic>
      <p:pic>
        <p:nvPicPr>
          <p:cNvPr id="15" name="Picture 14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C79FB344-4231-9746-9FC3-BA7EF86EA8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574" y="2246491"/>
            <a:ext cx="2419736" cy="2176358"/>
          </a:xfrm>
          <a:prstGeom prst="rect">
            <a:avLst/>
          </a:prstGeom>
        </p:spPr>
      </p:pic>
      <p:pic>
        <p:nvPicPr>
          <p:cNvPr id="17" name="Picture 16" descr="Text, letter&#10;&#10;Description automatically generated">
            <a:extLst>
              <a:ext uri="{FF2B5EF4-FFF2-40B4-BE49-F238E27FC236}">
                <a16:creationId xmlns:a16="http://schemas.microsoft.com/office/drawing/2014/main" id="{46D89E2A-B82D-6F44-AF30-82ECA636FC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46322" y="2771428"/>
            <a:ext cx="3148631" cy="965115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C6CA341-51C9-F141-BD5C-AE960C438150}"/>
              </a:ext>
            </a:extLst>
          </p:cNvPr>
          <p:cNvCxnSpPr/>
          <p:nvPr/>
        </p:nvCxnSpPr>
        <p:spPr>
          <a:xfrm flipH="1">
            <a:off x="3796902" y="1643865"/>
            <a:ext cx="623735" cy="2141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B671197-3B18-8041-9559-FC99F1B5C34D}"/>
              </a:ext>
            </a:extLst>
          </p:cNvPr>
          <p:cNvSpPr txBox="1"/>
          <p:nvPr/>
        </p:nvSpPr>
        <p:spPr>
          <a:xfrm>
            <a:off x="4390755" y="1471163"/>
            <a:ext cx="7631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i="1"/>
              <a:t>Search Bar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9E24672-C826-7A4E-AD66-DEFAB8A53F4B}"/>
              </a:ext>
            </a:extLst>
          </p:cNvPr>
          <p:cNvSpPr txBox="1"/>
          <p:nvPr/>
        </p:nvSpPr>
        <p:spPr>
          <a:xfrm>
            <a:off x="2834309" y="2414665"/>
            <a:ext cx="336273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/>
              <a:t>https://</a:t>
            </a:r>
            <a:r>
              <a:rPr lang="en-US" sz="1000" b="1" err="1"/>
              <a:t>www.scriptslug.com</a:t>
            </a:r>
            <a:r>
              <a:rPr lang="en-US" sz="1000" b="1"/>
              <a:t>/assets/scripts/spider-man-2002.pdf</a:t>
            </a:r>
          </a:p>
          <a:p>
            <a:endParaRPr lang="en-US" sz="1000" b="1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3898D0F-10BB-284A-AD9E-FDD5ED34260D}"/>
              </a:ext>
            </a:extLst>
          </p:cNvPr>
          <p:cNvCxnSpPr>
            <a:cxnSpLocks/>
          </p:cNvCxnSpPr>
          <p:nvPr/>
        </p:nvCxnSpPr>
        <p:spPr>
          <a:xfrm flipH="1" flipV="1">
            <a:off x="2162344" y="4338069"/>
            <a:ext cx="412547" cy="392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D6DB3A29-E16B-0A41-90A2-D17ACA667EAC}"/>
              </a:ext>
            </a:extLst>
          </p:cNvPr>
          <p:cNvSpPr txBox="1"/>
          <p:nvPr/>
        </p:nvSpPr>
        <p:spPr>
          <a:xfrm>
            <a:off x="2207662" y="4702543"/>
            <a:ext cx="11340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i="1"/>
              <a:t>Relevant Marvel movies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DC7BCF8-EBEB-E648-AD1F-7EDB348DF063}"/>
              </a:ext>
            </a:extLst>
          </p:cNvPr>
          <p:cNvCxnSpPr>
            <a:cxnSpLocks/>
          </p:cNvCxnSpPr>
          <p:nvPr/>
        </p:nvCxnSpPr>
        <p:spPr>
          <a:xfrm flipV="1">
            <a:off x="4515678" y="3743813"/>
            <a:ext cx="1" cy="4926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FDD56BE1-A92E-D74F-A01A-CA88E95229BC}"/>
              </a:ext>
            </a:extLst>
          </p:cNvPr>
          <p:cNvSpPr txBox="1"/>
          <p:nvPr/>
        </p:nvSpPr>
        <p:spPr>
          <a:xfrm>
            <a:off x="4061400" y="4222794"/>
            <a:ext cx="11340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i="1"/>
              <a:t>Excerpt – Who said what..</a:t>
            </a:r>
          </a:p>
        </p:txBody>
      </p:sp>
    </p:spTree>
    <p:extLst>
      <p:ext uri="{BB962C8B-B14F-4D97-AF65-F5344CB8AC3E}">
        <p14:creationId xmlns:p14="http://schemas.microsoft.com/office/powerpoint/2010/main" val="29586051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9B2B74E6-AE54-8143-8887-88AF0AC7EAD8}"/>
              </a:ext>
            </a:extLst>
          </p:cNvPr>
          <p:cNvSpPr txBox="1">
            <a:spLocks/>
          </p:cNvSpPr>
          <p:nvPr/>
        </p:nvSpPr>
        <p:spPr>
          <a:xfrm>
            <a:off x="838201" y="298382"/>
            <a:ext cx="10313504" cy="7653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>
                <a:solidFill>
                  <a:srgbClr val="FF0000"/>
                </a:solidFill>
              </a:rPr>
              <a:t>Finding Relevant MCU information through Movie Scripts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E6B83BB-86C0-4C4C-9088-71EE8B6688DF}"/>
              </a:ext>
            </a:extLst>
          </p:cNvPr>
          <p:cNvSpPr txBox="1"/>
          <p:nvPr/>
        </p:nvSpPr>
        <p:spPr>
          <a:xfrm>
            <a:off x="132861" y="1078991"/>
            <a:ext cx="11438145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400" b="1">
                <a:solidFill>
                  <a:schemeClr val="accent2"/>
                </a:solidFill>
              </a:rPr>
              <a:t>Text Mining Concepts</a:t>
            </a:r>
          </a:p>
          <a:p>
            <a:pPr marL="0" indent="0">
              <a:buNone/>
            </a:pPr>
            <a:endParaRPr lang="en-US" sz="2400" b="1">
              <a:solidFill>
                <a:schemeClr val="accent2"/>
              </a:solidFill>
            </a:endParaRPr>
          </a:p>
          <a:p>
            <a:pPr marL="0" indent="0">
              <a:buNone/>
            </a:pPr>
            <a:r>
              <a:rPr lang="en-US" sz="2400"/>
              <a:t>Scripts are not standardized. Scripts can come as pdfs or text files where each one might follow a different patter. Using text scraping and regex, the text should be standardized.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41369C-7F83-43CE-B876-69D64A7924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623" y="2762428"/>
            <a:ext cx="2628084" cy="390038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A4CBC695-D314-412E-962A-01F496F05981}"/>
              </a:ext>
            </a:extLst>
          </p:cNvPr>
          <p:cNvSpPr txBox="1"/>
          <p:nvPr/>
        </p:nvSpPr>
        <p:spPr>
          <a:xfrm>
            <a:off x="1812813" y="2648651"/>
            <a:ext cx="17314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>
                <a:solidFill>
                  <a:schemeClr val="accent4"/>
                </a:solidFill>
              </a:rPr>
              <a:t>Raw Script PDF</a:t>
            </a:r>
            <a:endParaRPr lang="en-US" b="1">
              <a:solidFill>
                <a:schemeClr val="accent4"/>
              </a:solidFill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394AF19-5EE1-4D8E-B565-0D82CE62BFE8}"/>
              </a:ext>
            </a:extLst>
          </p:cNvPr>
          <p:cNvCxnSpPr>
            <a:cxnSpLocks/>
          </p:cNvCxnSpPr>
          <p:nvPr/>
        </p:nvCxnSpPr>
        <p:spPr>
          <a:xfrm flipV="1">
            <a:off x="4170387" y="3466124"/>
            <a:ext cx="2515675" cy="3084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7F3F9F13-141D-4D04-9C3D-21964FA7F4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6123" y="2951865"/>
            <a:ext cx="4137146" cy="370252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795B6D19-4FDC-4DB6-9884-C0E2BCFB0D73}"/>
              </a:ext>
            </a:extLst>
          </p:cNvPr>
          <p:cNvSpPr txBox="1"/>
          <p:nvPr/>
        </p:nvSpPr>
        <p:spPr>
          <a:xfrm>
            <a:off x="8139367" y="2644650"/>
            <a:ext cx="1852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>
                <a:solidFill>
                  <a:schemeClr val="accent4"/>
                </a:solidFill>
              </a:rPr>
              <a:t>Vectorized Script</a:t>
            </a:r>
            <a:endParaRPr lang="en-US" b="1">
              <a:solidFill>
                <a:schemeClr val="accent4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AE8708B-B37C-4575-B8EE-644E513A2033}"/>
              </a:ext>
            </a:extLst>
          </p:cNvPr>
          <p:cNvSpPr txBox="1"/>
          <p:nvPr/>
        </p:nvSpPr>
        <p:spPr>
          <a:xfrm>
            <a:off x="4497398" y="3059668"/>
            <a:ext cx="18565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>
                <a:solidFill>
                  <a:schemeClr val="accent4"/>
                </a:solidFill>
              </a:rPr>
              <a:t>Processing Script</a:t>
            </a:r>
            <a:endParaRPr lang="en-US" b="1">
              <a:solidFill>
                <a:schemeClr val="accent4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AB53DC8-265B-4152-8105-C37BCC366238}"/>
              </a:ext>
            </a:extLst>
          </p:cNvPr>
          <p:cNvSpPr txBox="1"/>
          <p:nvPr/>
        </p:nvSpPr>
        <p:spPr>
          <a:xfrm>
            <a:off x="4208585" y="3704492"/>
            <a:ext cx="218830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/>
              <a:t>Get important characters and their dialog.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/>
              <a:t>Get setting and narration of script.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/>
              <a:t>Remove un-important comments.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/>
              <a:t>Clean up Text for modeling.</a:t>
            </a:r>
          </a:p>
        </p:txBody>
      </p:sp>
    </p:spTree>
    <p:extLst>
      <p:ext uri="{BB962C8B-B14F-4D97-AF65-F5344CB8AC3E}">
        <p14:creationId xmlns:p14="http://schemas.microsoft.com/office/powerpoint/2010/main" val="10999586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964BC6-FBAB-7D4D-A65E-29681DC2A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3220" y="24137"/>
            <a:ext cx="10313504" cy="765312"/>
          </a:xfrm>
        </p:spPr>
        <p:txBody>
          <a:bodyPr>
            <a:normAutofit/>
          </a:bodyPr>
          <a:lstStyle/>
          <a:p>
            <a:pPr algn="ctr"/>
            <a:r>
              <a:rPr lang="en-US" b="1">
                <a:solidFill>
                  <a:srgbClr val="FF0000"/>
                </a:solidFill>
              </a:rPr>
              <a:t>Best Match(BM)-25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E84ADE-A7DC-EF40-879E-37809C530894}"/>
              </a:ext>
            </a:extLst>
          </p:cNvPr>
          <p:cNvSpPr txBox="1"/>
          <p:nvPr/>
        </p:nvSpPr>
        <p:spPr>
          <a:xfrm>
            <a:off x="854765" y="1816809"/>
            <a:ext cx="1369943" cy="55399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/>
              <a:t>Obtain data-set</a:t>
            </a:r>
          </a:p>
          <a:p>
            <a:pPr algn="ctr"/>
            <a:r>
              <a:rPr lang="en-US" sz="1000" i="1">
                <a:solidFill>
                  <a:schemeClr val="accent2"/>
                </a:solidFill>
              </a:rPr>
              <a:t>Screenplay of Marvel movies in transcript 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70C2AC1-E6A4-D342-99B4-2F2D8ECC73A2}"/>
              </a:ext>
            </a:extLst>
          </p:cNvPr>
          <p:cNvSpPr txBox="1"/>
          <p:nvPr/>
        </p:nvSpPr>
        <p:spPr>
          <a:xfrm>
            <a:off x="726596" y="873410"/>
            <a:ext cx="1640786" cy="3077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/>
              <a:t>Data preparation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9E4A660-6351-6E48-B3BE-653F8B5AB5A2}"/>
              </a:ext>
            </a:extLst>
          </p:cNvPr>
          <p:cNvSpPr txBox="1"/>
          <p:nvPr/>
        </p:nvSpPr>
        <p:spPr>
          <a:xfrm>
            <a:off x="4875900" y="873791"/>
            <a:ext cx="1640786" cy="30777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1400"/>
              <a:t>Build Model </a:t>
            </a:r>
          </a:p>
        </p:txBody>
      </p:sp>
      <p:sp>
        <p:nvSpPr>
          <p:cNvPr id="45" name="Right Arrow 44">
            <a:extLst>
              <a:ext uri="{FF2B5EF4-FFF2-40B4-BE49-F238E27FC236}">
                <a16:creationId xmlns:a16="http://schemas.microsoft.com/office/drawing/2014/main" id="{2A2257D1-0861-124F-9E0B-1E178FFF6123}"/>
              </a:ext>
            </a:extLst>
          </p:cNvPr>
          <p:cNvSpPr/>
          <p:nvPr/>
        </p:nvSpPr>
        <p:spPr>
          <a:xfrm>
            <a:off x="3574917" y="3135119"/>
            <a:ext cx="496956" cy="312083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peech Bubble: Oval 5">
            <a:extLst>
              <a:ext uri="{FF2B5EF4-FFF2-40B4-BE49-F238E27FC236}">
                <a16:creationId xmlns:a16="http://schemas.microsoft.com/office/drawing/2014/main" id="{8D4FE4B9-8D2C-4BF5-880C-7B594357F7FE}"/>
              </a:ext>
            </a:extLst>
          </p:cNvPr>
          <p:cNvSpPr/>
          <p:nvPr/>
        </p:nvSpPr>
        <p:spPr>
          <a:xfrm>
            <a:off x="1912844" y="1358938"/>
            <a:ext cx="902074" cy="616322"/>
          </a:xfrm>
          <a:prstGeom prst="wedgeEllipseCallo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50">
                <a:solidFill>
                  <a:srgbClr val="000000"/>
                </a:solidFill>
                <a:cs typeface="Calibri"/>
              </a:rPr>
              <a:t>Some scripts in raw format..</a:t>
            </a:r>
          </a:p>
        </p:txBody>
      </p:sp>
      <p:pic>
        <p:nvPicPr>
          <p:cNvPr id="14" name="Picture 17" descr="Text&#10;&#10;Description automatically generated">
            <a:extLst>
              <a:ext uri="{FF2B5EF4-FFF2-40B4-BE49-F238E27FC236}">
                <a16:creationId xmlns:a16="http://schemas.microsoft.com/office/drawing/2014/main" id="{4AEEE0D9-DB65-4D61-9C7C-51F545D5FB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64" y="3225372"/>
            <a:ext cx="1692562" cy="767879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2E31B9EB-B2F1-4F49-8C53-87E4571E32B9}"/>
              </a:ext>
            </a:extLst>
          </p:cNvPr>
          <p:cNvSpPr txBox="1"/>
          <p:nvPr/>
        </p:nvSpPr>
        <p:spPr>
          <a:xfrm>
            <a:off x="854764" y="2629235"/>
            <a:ext cx="1369943" cy="55399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1000"/>
              <a:t>Use pdf2image, cv2, </a:t>
            </a:r>
            <a:r>
              <a:rPr lang="en-US" sz="1000" err="1"/>
              <a:t>pytesseract</a:t>
            </a:r>
            <a:r>
              <a:rPr lang="en-US" sz="1000"/>
              <a:t> libs to extract text from pdf</a:t>
            </a:r>
            <a:endParaRPr lang="en-US"/>
          </a:p>
        </p:txBody>
      </p:sp>
      <p:pic>
        <p:nvPicPr>
          <p:cNvPr id="18" name="Picture 18" descr="Text&#10;&#10;Description automatically generated">
            <a:extLst>
              <a:ext uri="{FF2B5EF4-FFF2-40B4-BE49-F238E27FC236}">
                <a16:creationId xmlns:a16="http://schemas.microsoft.com/office/drawing/2014/main" id="{33A06B4A-FFDA-413D-A92B-9316F82482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8202" y="3296920"/>
            <a:ext cx="1704109" cy="682343"/>
          </a:xfrm>
          <a:prstGeom prst="rect">
            <a:avLst/>
          </a:prstGeom>
        </p:spPr>
      </p:pic>
      <p:pic>
        <p:nvPicPr>
          <p:cNvPr id="19" name="Picture 19" descr="Table&#10;&#10;Description automatically generated">
            <a:extLst>
              <a:ext uri="{FF2B5EF4-FFF2-40B4-BE49-F238E27FC236}">
                <a16:creationId xmlns:a16="http://schemas.microsoft.com/office/drawing/2014/main" id="{9DE1497C-57F9-4A26-9CA6-6D1B12913F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385" y="4845428"/>
            <a:ext cx="3320302" cy="1365623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25CD26F-9E23-410E-8234-6B8CAF9AF34E}"/>
              </a:ext>
            </a:extLst>
          </p:cNvPr>
          <p:cNvCxnSpPr/>
          <p:nvPr/>
        </p:nvCxnSpPr>
        <p:spPr>
          <a:xfrm>
            <a:off x="1498225" y="4069127"/>
            <a:ext cx="1121" cy="533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156143C9-2D3B-4A91-8871-83F5063C8406}"/>
              </a:ext>
            </a:extLst>
          </p:cNvPr>
          <p:cNvSpPr txBox="1"/>
          <p:nvPr/>
        </p:nvSpPr>
        <p:spPr>
          <a:xfrm>
            <a:off x="1466291" y="4216483"/>
            <a:ext cx="1034302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 b="1">
                <a:solidFill>
                  <a:srgbClr val="FF0000"/>
                </a:solidFill>
              </a:rPr>
              <a:t>Movie-Script DF</a:t>
            </a:r>
          </a:p>
        </p:txBody>
      </p:sp>
      <p:sp>
        <p:nvSpPr>
          <p:cNvPr id="47" name="Speech Bubble: Oval 46">
            <a:extLst>
              <a:ext uri="{FF2B5EF4-FFF2-40B4-BE49-F238E27FC236}">
                <a16:creationId xmlns:a16="http://schemas.microsoft.com/office/drawing/2014/main" id="{6BD855EB-304A-47AB-B08B-9B939A714213}"/>
              </a:ext>
            </a:extLst>
          </p:cNvPr>
          <p:cNvSpPr/>
          <p:nvPr/>
        </p:nvSpPr>
        <p:spPr>
          <a:xfrm>
            <a:off x="2299447" y="2544609"/>
            <a:ext cx="1185571" cy="692625"/>
          </a:xfrm>
          <a:prstGeom prst="wedgeEllipseCallo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850">
                <a:solidFill>
                  <a:srgbClr val="000000"/>
                </a:solidFill>
                <a:cs typeface="Calibri"/>
              </a:rPr>
              <a:t>Filtered for stop-words, redundant digits etc.</a:t>
            </a:r>
          </a:p>
        </p:txBody>
      </p:sp>
      <p:pic>
        <p:nvPicPr>
          <p:cNvPr id="25" name="Picture 25" descr="Diagram&#10;&#10;Description automatically generated">
            <a:extLst>
              <a:ext uri="{FF2B5EF4-FFF2-40B4-BE49-F238E27FC236}">
                <a16:creationId xmlns:a16="http://schemas.microsoft.com/office/drawing/2014/main" id="{34C356A1-F95C-4D78-89AC-FE241B2E36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5232" y="2505713"/>
            <a:ext cx="2743200" cy="1563584"/>
          </a:xfrm>
          <a:prstGeom prst="rect">
            <a:avLst/>
          </a:prstGeom>
        </p:spPr>
      </p:pic>
      <p:sp>
        <p:nvSpPr>
          <p:cNvPr id="48" name="Speech Bubble: Oval 47">
            <a:extLst>
              <a:ext uri="{FF2B5EF4-FFF2-40B4-BE49-F238E27FC236}">
                <a16:creationId xmlns:a16="http://schemas.microsoft.com/office/drawing/2014/main" id="{F7873240-3E42-4586-807D-9FA9B2C4ECF6}"/>
              </a:ext>
            </a:extLst>
          </p:cNvPr>
          <p:cNvSpPr/>
          <p:nvPr/>
        </p:nvSpPr>
        <p:spPr>
          <a:xfrm>
            <a:off x="6287432" y="1793732"/>
            <a:ext cx="1152198" cy="753808"/>
          </a:xfrm>
          <a:prstGeom prst="wedgeEllipseCallo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850">
                <a:solidFill>
                  <a:srgbClr val="000000"/>
                </a:solidFill>
                <a:cs typeface="Calibri"/>
              </a:rPr>
              <a:t>Organize text features with BM-25 vectorization + model</a:t>
            </a:r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01E8C3A-3147-4458-A3B7-0919500F4DAE}"/>
              </a:ext>
            </a:extLst>
          </p:cNvPr>
          <p:cNvSpPr txBox="1"/>
          <p:nvPr/>
        </p:nvSpPr>
        <p:spPr>
          <a:xfrm>
            <a:off x="9176539" y="873791"/>
            <a:ext cx="1640786" cy="307777"/>
          </a:xfrm>
          <a:prstGeom prst="rect">
            <a:avLst/>
          </a:prstGeom>
          <a:solidFill>
            <a:schemeClr val="accent6"/>
          </a:solidFill>
          <a:ln>
            <a:solidFill>
              <a:srgbClr val="FF0000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1400"/>
              <a:t>Search in Action!</a:t>
            </a:r>
            <a:endParaRPr lang="en-US"/>
          </a:p>
        </p:txBody>
      </p:sp>
      <p:sp>
        <p:nvSpPr>
          <p:cNvPr id="53" name="Right Arrow 44">
            <a:extLst>
              <a:ext uri="{FF2B5EF4-FFF2-40B4-BE49-F238E27FC236}">
                <a16:creationId xmlns:a16="http://schemas.microsoft.com/office/drawing/2014/main" id="{33C068A2-8699-4701-A068-AB0AE95E421E}"/>
              </a:ext>
            </a:extLst>
          </p:cNvPr>
          <p:cNvSpPr/>
          <p:nvPr/>
        </p:nvSpPr>
        <p:spPr>
          <a:xfrm>
            <a:off x="7734905" y="3135119"/>
            <a:ext cx="496956" cy="312083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3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FEE400A3-349D-4A9F-9638-156E34E2CA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06823" y="2172141"/>
            <a:ext cx="3132543" cy="951459"/>
          </a:xfrm>
          <a:prstGeom prst="rect">
            <a:avLst/>
          </a:prstGeom>
        </p:spPr>
      </p:pic>
      <p:sp>
        <p:nvSpPr>
          <p:cNvPr id="55" name="Speech Bubble: Oval 54">
            <a:extLst>
              <a:ext uri="{FF2B5EF4-FFF2-40B4-BE49-F238E27FC236}">
                <a16:creationId xmlns:a16="http://schemas.microsoft.com/office/drawing/2014/main" id="{4A7766FA-9A36-4CE6-956B-517EA838BF82}"/>
              </a:ext>
            </a:extLst>
          </p:cNvPr>
          <p:cNvSpPr/>
          <p:nvPr/>
        </p:nvSpPr>
        <p:spPr>
          <a:xfrm>
            <a:off x="11159570" y="1716074"/>
            <a:ext cx="951965" cy="464582"/>
          </a:xfrm>
          <a:prstGeom prst="wedgeEllipseCallo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850">
                <a:solidFill>
                  <a:srgbClr val="000000"/>
                </a:solidFill>
                <a:cs typeface="Calibri"/>
              </a:rPr>
              <a:t>Retrieve relevant movie 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E571E6A7-FF0B-44E2-9FE1-90072E7F08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13058" y="1299262"/>
            <a:ext cx="2856565" cy="307778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5E53D53D-66CC-4A80-B847-B9338CD7B747}"/>
              </a:ext>
            </a:extLst>
          </p:cNvPr>
          <p:cNvSpPr txBox="1"/>
          <p:nvPr/>
        </p:nvSpPr>
        <p:spPr>
          <a:xfrm>
            <a:off x="8835499" y="1331171"/>
            <a:ext cx="2527320" cy="24622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000">
                <a:solidFill>
                  <a:srgbClr val="FF0000"/>
                </a:solidFill>
              </a:rPr>
              <a:t>With great power comes great responsibility</a:t>
            </a:r>
            <a:endParaRPr lang="en-US">
              <a:solidFill>
                <a:srgbClr val="FF0000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F25DF20-2FD5-45D4-8CD8-235BC3881444}"/>
              </a:ext>
            </a:extLst>
          </p:cNvPr>
          <p:cNvSpPr txBox="1"/>
          <p:nvPr/>
        </p:nvSpPr>
        <p:spPr>
          <a:xfrm>
            <a:off x="8524024" y="1849789"/>
            <a:ext cx="2527320" cy="24622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000" b="1">
                <a:solidFill>
                  <a:srgbClr val="000000"/>
                </a:solidFill>
              </a:rPr>
              <a:t>Results</a:t>
            </a:r>
            <a:endParaRPr lang="en-US" b="1">
              <a:solidFill>
                <a:srgbClr val="000000"/>
              </a:solidFill>
              <a:cs typeface="Calibri"/>
            </a:endParaRPr>
          </a:p>
        </p:txBody>
      </p:sp>
      <p:sp>
        <p:nvSpPr>
          <p:cNvPr id="59" name="Speech Bubble: Oval 58">
            <a:extLst>
              <a:ext uri="{FF2B5EF4-FFF2-40B4-BE49-F238E27FC236}">
                <a16:creationId xmlns:a16="http://schemas.microsoft.com/office/drawing/2014/main" id="{55387FFD-1AE5-44DB-98B3-47316F2D426A}"/>
              </a:ext>
            </a:extLst>
          </p:cNvPr>
          <p:cNvSpPr/>
          <p:nvPr/>
        </p:nvSpPr>
        <p:spPr>
          <a:xfrm>
            <a:off x="9518979" y="3134184"/>
            <a:ext cx="1152198" cy="503516"/>
          </a:xfrm>
          <a:prstGeom prst="wedgeEllipseCallo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850">
                <a:solidFill>
                  <a:srgbClr val="000000"/>
                </a:solidFill>
                <a:cs typeface="Calibri"/>
              </a:rPr>
              <a:t>Retrieve all texts with associations </a:t>
            </a:r>
          </a:p>
        </p:txBody>
      </p:sp>
      <p:pic>
        <p:nvPicPr>
          <p:cNvPr id="60" name="Picture 60" descr="Text&#10;&#10;Description automatically generated">
            <a:extLst>
              <a:ext uri="{FF2B5EF4-FFF2-40B4-BE49-F238E27FC236}">
                <a16:creationId xmlns:a16="http://schemas.microsoft.com/office/drawing/2014/main" id="{89339E37-5B62-4473-AA0F-3EB4857FB54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06823" y="3696793"/>
            <a:ext cx="3177040" cy="405072"/>
          </a:xfrm>
          <a:prstGeom prst="rect">
            <a:avLst/>
          </a:prstGeom>
        </p:spPr>
      </p:pic>
      <p:pic>
        <p:nvPicPr>
          <p:cNvPr id="61" name="Picture 61" descr="Text&#10;&#10;Description automatically generated">
            <a:extLst>
              <a:ext uri="{FF2B5EF4-FFF2-40B4-BE49-F238E27FC236}">
                <a16:creationId xmlns:a16="http://schemas.microsoft.com/office/drawing/2014/main" id="{40F2C001-3351-4FB7-9C05-ADC8BD11516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06823" y="4113608"/>
            <a:ext cx="3182601" cy="795093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752DFFB9-F794-49AE-8AD6-2FDD36DBFCB7}"/>
              </a:ext>
            </a:extLst>
          </p:cNvPr>
          <p:cNvSpPr txBox="1"/>
          <p:nvPr/>
        </p:nvSpPr>
        <p:spPr>
          <a:xfrm>
            <a:off x="3740817" y="4335669"/>
            <a:ext cx="4597185" cy="1661993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1400" i="1">
                <a:solidFill>
                  <a:srgbClr val="000000"/>
                </a:solidFill>
                <a:cs typeface="Calibri" panose="020F0502020204030204"/>
              </a:rPr>
              <a:t>BM-25 is a bag-of-words retrieval function that ranks a set of documents based on query terms appearing in each document, regardless of the proximity within the document </a:t>
            </a:r>
          </a:p>
          <a:p>
            <a:endParaRPr lang="en-US" sz="1200">
              <a:solidFill>
                <a:srgbClr val="000000"/>
              </a:solidFill>
              <a:cs typeface="Calibri" panose="020F0502020204030204"/>
            </a:endParaRPr>
          </a:p>
          <a:p>
            <a:r>
              <a:rPr lang="en-US" sz="1200" b="1">
                <a:solidFill>
                  <a:schemeClr val="accent2"/>
                </a:solidFill>
                <a:cs typeface="Calibri" panose="020F0502020204030204"/>
              </a:rPr>
              <a:t>Benefits of use</a:t>
            </a:r>
          </a:p>
          <a:p>
            <a:r>
              <a:rPr lang="en-US" sz="1200">
                <a:cs typeface="Calibri" panose="020F0502020204030204"/>
              </a:rPr>
              <a:t>- Popularly used by search engines to estimate the relevance of documents to a given search query</a:t>
            </a:r>
          </a:p>
          <a:p>
            <a:r>
              <a:rPr lang="en-US" sz="1200">
                <a:cs typeface="Calibri" panose="020F0502020204030204"/>
              </a:rPr>
              <a:t>- Highly efficient with refinements: Term Freq Saturation + Doc Length</a:t>
            </a:r>
          </a:p>
        </p:txBody>
      </p:sp>
    </p:spTree>
    <p:extLst>
      <p:ext uri="{BB962C8B-B14F-4D97-AF65-F5344CB8AC3E}">
        <p14:creationId xmlns:p14="http://schemas.microsoft.com/office/powerpoint/2010/main" val="22585258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964BC6-FBAB-7D4D-A65E-29681DC2A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765" y="278137"/>
            <a:ext cx="10313504" cy="765312"/>
          </a:xfrm>
        </p:spPr>
        <p:txBody>
          <a:bodyPr>
            <a:normAutofit/>
          </a:bodyPr>
          <a:lstStyle/>
          <a:p>
            <a:pPr algn="ctr"/>
            <a:r>
              <a:rPr lang="en-US" b="1">
                <a:solidFill>
                  <a:srgbClr val="FF0000"/>
                </a:solidFill>
              </a:rPr>
              <a:t>Google’s Universal Sentence Encoder (USE)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436C4B-6C09-4597-8532-9C67B0773C49}"/>
              </a:ext>
            </a:extLst>
          </p:cNvPr>
          <p:cNvSpPr txBox="1"/>
          <p:nvPr/>
        </p:nvSpPr>
        <p:spPr>
          <a:xfrm>
            <a:off x="10652996" y="6280919"/>
            <a:ext cx="1569764" cy="577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>
                <a:hlinkClick r:id="rId2"/>
              </a:rPr>
              <a:t>https://tfhub.dev/google/universal-sentence-encoder/4</a:t>
            </a:r>
            <a:r>
              <a:rPr lang="en-US" sz="1050"/>
              <a:t>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D82527A-CDCA-4181-9E1B-CA2909BA6070}"/>
              </a:ext>
            </a:extLst>
          </p:cNvPr>
          <p:cNvGrpSpPr/>
          <p:nvPr/>
        </p:nvGrpSpPr>
        <p:grpSpPr>
          <a:xfrm>
            <a:off x="3252585" y="2697578"/>
            <a:ext cx="8185293" cy="3422038"/>
            <a:chOff x="3696007" y="2570255"/>
            <a:chExt cx="8185293" cy="3422038"/>
          </a:xfrm>
        </p:grpSpPr>
        <p:pic>
          <p:nvPicPr>
            <p:cNvPr id="1026" name="Picture 2" descr="Semantic Similarity Graphic">
              <a:extLst>
                <a:ext uri="{FF2B5EF4-FFF2-40B4-BE49-F238E27FC236}">
                  <a16:creationId xmlns:a16="http://schemas.microsoft.com/office/drawing/2014/main" id="{33D5C644-DBFC-44BA-BBEC-7B7FFE67616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96007" y="2696510"/>
              <a:ext cx="7723898" cy="17006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Text Classification Graphic">
              <a:extLst>
                <a:ext uri="{FF2B5EF4-FFF2-40B4-BE49-F238E27FC236}">
                  <a16:creationId xmlns:a16="http://schemas.microsoft.com/office/drawing/2014/main" id="{EC08EEC3-7522-48DD-ACDC-D55CCEC8A3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23675" y="4602143"/>
              <a:ext cx="8057625" cy="13901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CE1EE55-650D-4164-8407-8A91A0BD2960}"/>
                </a:ext>
              </a:extLst>
            </p:cNvPr>
            <p:cNvSpPr txBox="1"/>
            <p:nvPr/>
          </p:nvSpPr>
          <p:spPr>
            <a:xfrm>
              <a:off x="3823675" y="4456544"/>
              <a:ext cx="609669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b="1" i="0">
                  <a:effectLst/>
                  <a:latin typeface="Google Sans"/>
                </a:rPr>
                <a:t>Classification: </a:t>
              </a:r>
              <a:r>
                <a:rPr lang="en-US" sz="1200" b="1">
                  <a:latin typeface="Google Sans"/>
                </a:rPr>
                <a:t>What character is more likely to say this?</a:t>
              </a:r>
              <a:endParaRPr lang="en-US" b="1" i="0">
                <a:effectLst/>
                <a:latin typeface="Google Sans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620C09F-E3FC-4258-BB56-52D29C681084}"/>
                </a:ext>
              </a:extLst>
            </p:cNvPr>
            <p:cNvSpPr txBox="1"/>
            <p:nvPr/>
          </p:nvSpPr>
          <p:spPr>
            <a:xfrm>
              <a:off x="3754730" y="2570255"/>
              <a:ext cx="766517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b="1" i="0">
                  <a:effectLst/>
                  <a:latin typeface="Google Sans"/>
                </a:rPr>
                <a:t>Semantic Similarity: </a:t>
              </a:r>
              <a:r>
                <a:rPr lang="en-US" sz="1200" b="1" i="0">
                  <a:effectLst/>
                  <a:latin typeface="Google Sans"/>
                </a:rPr>
                <a:t>What lines does </a:t>
              </a:r>
              <a:r>
                <a:rPr lang="en-US" sz="1200" b="1">
                  <a:latin typeface="Google Sans"/>
                </a:rPr>
                <a:t>resemble </a:t>
              </a:r>
              <a:r>
                <a:rPr lang="en-US" sz="1200" b="1" i="0">
                  <a:effectLst/>
                  <a:latin typeface="Google Sans"/>
                </a:rPr>
                <a:t>similar meaning?</a:t>
              </a:r>
              <a:endParaRPr lang="en-US" b="1" i="0">
                <a:effectLst/>
                <a:latin typeface="Google Sans"/>
              </a:endParaRPr>
            </a:p>
            <a:p>
              <a:br>
                <a:rPr lang="en-US"/>
              </a:br>
              <a:endParaRPr 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2252CCB-E445-48D8-AF89-13D7668494D8}"/>
              </a:ext>
            </a:extLst>
          </p:cNvPr>
          <p:cNvSpPr txBox="1"/>
          <p:nvPr/>
        </p:nvSpPr>
        <p:spPr>
          <a:xfrm>
            <a:off x="132861" y="1004807"/>
            <a:ext cx="5491957" cy="20005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000" b="1">
                <a:solidFill>
                  <a:schemeClr val="accent2"/>
                </a:solidFill>
              </a:rPr>
              <a:t>Benefits of USE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/>
              <a:t>Text does not need to be pre-processed.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/>
              <a:t>Semantic Similarity means the exact wording does not have to match a character’s line for it to match.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2B517B2-34C3-4BDB-8182-06F027180D90}"/>
              </a:ext>
            </a:extLst>
          </p:cNvPr>
          <p:cNvSpPr txBox="1"/>
          <p:nvPr/>
        </p:nvSpPr>
        <p:spPr>
          <a:xfrm>
            <a:off x="6096000" y="1004807"/>
            <a:ext cx="5491957" cy="16927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000" b="1">
                <a:solidFill>
                  <a:schemeClr val="accent2"/>
                </a:solidFill>
              </a:rPr>
              <a:t>Complications of USE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/>
              <a:t>Does not work well with dialog as it is not aware of which character said the line.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/>
              <a:t>Pre-Processing is done in a Black Box.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2477201-0986-4A97-AC52-E6E9E24A87EE}"/>
              </a:ext>
            </a:extLst>
          </p:cNvPr>
          <p:cNvSpPr txBox="1"/>
          <p:nvPr/>
        </p:nvSpPr>
        <p:spPr>
          <a:xfrm>
            <a:off x="255618" y="3744581"/>
            <a:ext cx="61113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>
                <a:solidFill>
                  <a:schemeClr val="accent2"/>
                </a:solidFill>
              </a:rPr>
              <a:t>Two Main Applications: </a:t>
            </a:r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73C70E4-406B-4E67-8190-C74423CED155}"/>
              </a:ext>
            </a:extLst>
          </p:cNvPr>
          <p:cNvCxnSpPr/>
          <p:nvPr/>
        </p:nvCxnSpPr>
        <p:spPr>
          <a:xfrm flipV="1">
            <a:off x="2629949" y="2952925"/>
            <a:ext cx="681359" cy="97632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EAE51E4-D73E-4147-AFD8-E5B6169A0E64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2629949" y="3929247"/>
            <a:ext cx="750304" cy="83928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85124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964BC6-FBAB-7D4D-A65E-29681DC2A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765" y="278137"/>
            <a:ext cx="10313504" cy="765312"/>
          </a:xfrm>
        </p:spPr>
        <p:txBody>
          <a:bodyPr>
            <a:normAutofit/>
          </a:bodyPr>
          <a:lstStyle/>
          <a:p>
            <a:pPr algn="ctr"/>
            <a:r>
              <a:rPr lang="en-US">
                <a:solidFill>
                  <a:srgbClr val="FF0000"/>
                </a:solidFill>
              </a:rPr>
              <a:t>Demo</a:t>
            </a: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74C6DAD6-C072-4AEF-AC40-69BC7998CB56}"/>
              </a:ext>
            </a:extLst>
          </p:cNvPr>
          <p:cNvSpPr/>
          <p:nvPr/>
        </p:nvSpPr>
        <p:spPr>
          <a:xfrm>
            <a:off x="5450484" y="2692333"/>
            <a:ext cx="561033" cy="2847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9888ED-242C-43CB-83FE-C3CEDF72278D}"/>
              </a:ext>
            </a:extLst>
          </p:cNvPr>
          <p:cNvSpPr txBox="1"/>
          <p:nvPr/>
        </p:nvSpPr>
        <p:spPr>
          <a:xfrm>
            <a:off x="4553920" y="6088202"/>
            <a:ext cx="23541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hlinkClick r:id="rId2"/>
              </a:rPr>
              <a:t>http://127.0.0.1:8050/</a:t>
            </a:r>
            <a:r>
              <a:rPr lang="en-US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E5EEE64-5E43-4407-AFE4-576B61B962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4070" y="1442906"/>
            <a:ext cx="5101846" cy="39721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64EC599-3D48-4A20-ABBC-22A65137EB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5165" y="2355234"/>
            <a:ext cx="2940201" cy="958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9042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E83ACE-73C6-5E4A-8D94-7782E25328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9324" y="1035815"/>
            <a:ext cx="10504476" cy="514114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+mn-lt"/>
                <a:cs typeface="+mn-lt"/>
              </a:rPr>
              <a:t>Scripts library: </a:t>
            </a:r>
            <a:r>
              <a:rPr lang="en-US">
                <a:ea typeface="+mn-lt"/>
                <a:cs typeface="+mn-lt"/>
                <a:hlinkClick r:id="rId2"/>
              </a:rPr>
              <a:t>https://bulletproofscreenwriting.tv/marvel-studios-screenplays-download/</a:t>
            </a:r>
            <a:endParaRPr lang="en-US">
              <a:ea typeface="+mn-lt"/>
              <a:cs typeface="+mn-lt"/>
            </a:endParaRPr>
          </a:p>
          <a:p>
            <a:r>
              <a:rPr lang="en-US">
                <a:cs typeface="Calibri"/>
              </a:rPr>
              <a:t>Extracting text from pdf: </a:t>
            </a:r>
            <a:r>
              <a:rPr lang="en-US">
                <a:ea typeface="+mn-lt"/>
                <a:cs typeface="+mn-lt"/>
                <a:hlinkClick r:id="rId3"/>
              </a:rPr>
              <a:t>https://towardsdatascience.com/extracting-text-from-scanned-pdf-using-pytesseract-open-cv-cd670ee38052</a:t>
            </a:r>
            <a:endParaRPr lang="en-US">
              <a:ea typeface="+mn-lt"/>
              <a:cs typeface="+mn-lt"/>
            </a:endParaRPr>
          </a:p>
          <a:p>
            <a:r>
              <a:rPr lang="en-US">
                <a:ea typeface="+mn-lt"/>
                <a:cs typeface="+mn-lt"/>
              </a:rPr>
              <a:t>How to build a search engine: </a:t>
            </a:r>
            <a:r>
              <a:rPr lang="en-US">
                <a:ea typeface="+mn-lt"/>
                <a:cs typeface="+mn-lt"/>
                <a:hlinkClick r:id="rId4"/>
              </a:rPr>
              <a:t>https://towardsdatascience.com/how-to-build-a-search-engine-9f8ffa405eac</a:t>
            </a:r>
            <a:r>
              <a:rPr lang="en-US">
                <a:ea typeface="+mn-lt"/>
                <a:cs typeface="+mn-lt"/>
              </a:rPr>
              <a:t> </a:t>
            </a:r>
          </a:p>
          <a:p>
            <a:pPr lvl="1"/>
            <a:r>
              <a:rPr lang="en-US" i="1">
                <a:ea typeface="+mn-lt"/>
                <a:cs typeface="+mn-lt"/>
              </a:rPr>
              <a:t>Also, introduction to BM25 algorithm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A821E2F-F8AC-1D43-BB7E-D73D137DF7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39147"/>
            <a:ext cx="10313504" cy="765312"/>
          </a:xfrm>
        </p:spPr>
        <p:txBody>
          <a:bodyPr>
            <a:normAutofit/>
          </a:bodyPr>
          <a:lstStyle/>
          <a:p>
            <a:pPr algn="ctr"/>
            <a:r>
              <a:rPr lang="en-US" b="1">
                <a:solidFill>
                  <a:srgbClr val="FF0000"/>
                </a:solidFill>
              </a:rPr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33974344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2C52017247D2A4EAE17084614A7EA3A" ma:contentTypeVersion="4" ma:contentTypeDescription="Create a new document." ma:contentTypeScope="" ma:versionID="749f2a7126c420f811583bb419349d8a">
  <xsd:schema xmlns:xsd="http://www.w3.org/2001/XMLSchema" xmlns:xs="http://www.w3.org/2001/XMLSchema" xmlns:p="http://schemas.microsoft.com/office/2006/metadata/properties" xmlns:ns2="1e48d6c5-fa7f-4e84-ac69-a7988fcc2130" targetNamespace="http://schemas.microsoft.com/office/2006/metadata/properties" ma:root="true" ma:fieldsID="8c87daab8c9f731dbd0610055639fc96" ns2:_="">
    <xsd:import namespace="1e48d6c5-fa7f-4e84-ac69-a7988fcc213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e48d6c5-fa7f-4e84-ac69-a7988fcc213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6C9B6E0-D72F-4E5C-8E4B-FF39012DBEA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067CCBC-F9EA-4643-9CAF-0A1138B3730E}">
  <ds:schemaRefs>
    <ds:schemaRef ds:uri="1e48d6c5-fa7f-4e84-ac69-a7988fcc2130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03325C85-00AD-46CE-A748-B6B6EFB41C41}">
  <ds:schemaRefs>
    <ds:schemaRef ds:uri="1e48d6c5-fa7f-4e84-ac69-a7988fcc2130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8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Office Theme</vt:lpstr>
      <vt:lpstr>IST-736 Final Project</vt:lpstr>
      <vt:lpstr>Marvel Cinematic Universe is getting too big</vt:lpstr>
      <vt:lpstr>PowerPoint Presentation</vt:lpstr>
      <vt:lpstr>PowerPoint Presentation</vt:lpstr>
      <vt:lpstr>Best Match(BM)-25</vt:lpstr>
      <vt:lpstr>Google’s Universal Sentence Encoder (USE)</vt:lpstr>
      <vt:lpstr>Demo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IST-736 Final Project</dc:title>
  <dc:creator>Sharat Sripada</dc:creator>
  <cp:revision>1</cp:revision>
  <dcterms:created xsi:type="dcterms:W3CDTF">2021-11-09T20:36:29Z</dcterms:created>
  <dcterms:modified xsi:type="dcterms:W3CDTF">2021-12-12T16:19:56Z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0x010100A2C52017247D2A4EAE17084614A7EA3A</vt:lpwstr>
  </property>
</Properties>
</file>